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2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5"/>
  </p:notesMasterIdLst>
  <p:sldIdLst>
    <p:sldId id="277" r:id="rId3"/>
    <p:sldId id="317" r:id="rId4"/>
    <p:sldId id="345" r:id="rId5"/>
    <p:sldId id="374" r:id="rId6"/>
    <p:sldId id="375" r:id="rId7"/>
    <p:sldId id="359" r:id="rId8"/>
    <p:sldId id="308" r:id="rId9"/>
    <p:sldId id="373" r:id="rId10"/>
    <p:sldId id="360" r:id="rId11"/>
    <p:sldId id="330" r:id="rId12"/>
    <p:sldId id="354" r:id="rId13"/>
    <p:sldId id="331" r:id="rId14"/>
    <p:sldId id="280" r:id="rId15"/>
    <p:sldId id="351" r:id="rId16"/>
    <p:sldId id="334" r:id="rId17"/>
    <p:sldId id="335" r:id="rId18"/>
    <p:sldId id="361" r:id="rId19"/>
    <p:sldId id="349" r:id="rId20"/>
    <p:sldId id="350" r:id="rId21"/>
    <p:sldId id="337" r:id="rId22"/>
    <p:sldId id="323" r:id="rId23"/>
    <p:sldId id="362" r:id="rId24"/>
    <p:sldId id="338" r:id="rId25"/>
    <p:sldId id="340" r:id="rId26"/>
    <p:sldId id="363" r:id="rId27"/>
    <p:sldId id="353" r:id="rId28"/>
    <p:sldId id="364" r:id="rId29"/>
    <p:sldId id="365" r:id="rId30"/>
    <p:sldId id="325" r:id="rId31"/>
    <p:sldId id="366" r:id="rId32"/>
    <p:sldId id="368" r:id="rId33"/>
    <p:sldId id="37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9" autoAdjust="0"/>
    <p:restoredTop sz="86337" autoAdjust="0"/>
  </p:normalViewPr>
  <p:slideViewPr>
    <p:cSldViewPr snapToGrid="0">
      <p:cViewPr varScale="1">
        <p:scale>
          <a:sx n="59" d="100"/>
          <a:sy n="59" d="100"/>
        </p:scale>
        <p:origin x="714" y="72"/>
      </p:cViewPr>
      <p:guideLst>
        <p:guide orient="horz" pos="2158"/>
        <p:guide pos="3822"/>
      </p:guideLst>
    </p:cSldViewPr>
  </p:slideViewPr>
  <p:outlineViewPr>
    <p:cViewPr>
      <p:scale>
        <a:sx n="33" d="100"/>
        <a:sy n="33" d="100"/>
      </p:scale>
      <p:origin x="246" y="6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604A-F4C7-4FB5-B2EA-66AE10B8093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604A-F4C7-4FB5-B2EA-66AE10B8093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9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kumimoji="0" lang="zh-CN" altLang="en-US" smtClean="0"/>
          </a:p>
        </p:txBody>
      </p:sp>
      <p:sp>
        <p:nvSpPr>
          <p:cNvPr id="18944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pPr algn="l"/>
            <a:fld id="{FF5DD6C7-A25E-4391-AB20-7C2F8EC04777}" type="slidenum">
              <a:rPr altLang="zh-CN" sz="1800" noProof="1" smtClean="0"/>
              <a:t>8</a:t>
            </a:fld>
            <a:endParaRPr lang="zh-CN" altLang="zh-CN" sz="1800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920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kumimoji="0"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604A-F4C7-4FB5-B2EA-66AE10B8093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6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0" lang="zh-CN" altLang="en-US" smtClean="0"/>
              <a:t>国内首套家庭教育微视频课程，同时为全国网上家长学校、四川网上家长学校、浙江省家长学校、上海妇联、苏州父母</a:t>
            </a:r>
            <a:r>
              <a:rPr kumimoji="0" lang="en-US" altLang="zh-CN" smtClean="0"/>
              <a:t>APP</a:t>
            </a:r>
            <a:r>
              <a:rPr kumimoji="0" lang="zh-CN" altLang="en-US" smtClean="0"/>
              <a:t>、安吉家庭教育、家校共育网等提供基础课程支撑服务或入选资源库，成为行业标杆。</a:t>
            </a:r>
          </a:p>
          <a:p>
            <a:endParaRPr kumimoji="0" lang="zh-CN" altLang="en-US" smtClean="0"/>
          </a:p>
        </p:txBody>
      </p:sp>
      <p:sp>
        <p:nvSpPr>
          <p:cNvPr id="186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2CE37045-5574-4350-8942-805693EF500C}" type="slidenum">
              <a:rPr lang="en-US" altLang="zh-CN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604A-F4C7-4FB5-B2EA-66AE10B8093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.png"/><Relationship Id="rId5" Type="http://schemas.openxmlformats.org/officeDocument/2006/relationships/tags" Target="../tags/tag10.xml"/><Relationship Id="rId10" Type="http://schemas.openxmlformats.org/officeDocument/2006/relationships/image" Target="../media/image1.png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.png"/><Relationship Id="rId5" Type="http://schemas.openxmlformats.org/officeDocument/2006/relationships/tags" Target="../tags/tag20.xml"/><Relationship Id="rId10" Type="http://schemas.openxmlformats.org/officeDocument/2006/relationships/image" Target="../media/image1.png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27278" y="1"/>
            <a:ext cx="6564721" cy="32003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4390502"/>
            <a:ext cx="5829300" cy="2467498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3829050" y="42926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4096606" y="4287838"/>
            <a:ext cx="679450" cy="685800"/>
            <a:chOff x="3824288" y="4287838"/>
            <a:chExt cx="679450" cy="68580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4288" y="4287838"/>
              <a:ext cx="679450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930650" y="4495800"/>
              <a:ext cx="433388" cy="271463"/>
            </a:xfrm>
            <a:custGeom>
              <a:avLst/>
              <a:gdLst>
                <a:gd name="T0" fmla="*/ 100 w 102"/>
                <a:gd name="T1" fmla="*/ 54 h 63"/>
                <a:gd name="T2" fmla="*/ 94 w 102"/>
                <a:gd name="T3" fmla="*/ 54 h 63"/>
                <a:gd name="T4" fmla="*/ 94 w 102"/>
                <a:gd name="T5" fmla="*/ 45 h 63"/>
                <a:gd name="T6" fmla="*/ 88 w 102"/>
                <a:gd name="T7" fmla="*/ 45 h 63"/>
                <a:gd name="T8" fmla="*/ 88 w 102"/>
                <a:gd name="T9" fmla="*/ 51 h 63"/>
                <a:gd name="T10" fmla="*/ 13 w 102"/>
                <a:gd name="T11" fmla="*/ 51 h 63"/>
                <a:gd name="T12" fmla="*/ 13 w 102"/>
                <a:gd name="T13" fmla="*/ 7 h 63"/>
                <a:gd name="T14" fmla="*/ 88 w 102"/>
                <a:gd name="T15" fmla="*/ 7 h 63"/>
                <a:gd name="T16" fmla="*/ 88 w 102"/>
                <a:gd name="T17" fmla="*/ 22 h 63"/>
                <a:gd name="T18" fmla="*/ 94 w 102"/>
                <a:gd name="T19" fmla="*/ 22 h 63"/>
                <a:gd name="T20" fmla="*/ 94 w 102"/>
                <a:gd name="T21" fmla="*/ 4 h 63"/>
                <a:gd name="T22" fmla="*/ 91 w 102"/>
                <a:gd name="T23" fmla="*/ 0 h 63"/>
                <a:gd name="T24" fmla="*/ 11 w 102"/>
                <a:gd name="T25" fmla="*/ 0 h 63"/>
                <a:gd name="T26" fmla="*/ 7 w 102"/>
                <a:gd name="T27" fmla="*/ 4 h 63"/>
                <a:gd name="T28" fmla="*/ 7 w 102"/>
                <a:gd name="T29" fmla="*/ 54 h 63"/>
                <a:gd name="T30" fmla="*/ 2 w 102"/>
                <a:gd name="T31" fmla="*/ 54 h 63"/>
                <a:gd name="T32" fmla="*/ 0 w 102"/>
                <a:gd name="T33" fmla="*/ 56 h 63"/>
                <a:gd name="T34" fmla="*/ 7 w 102"/>
                <a:gd name="T35" fmla="*/ 63 h 63"/>
                <a:gd name="T36" fmla="*/ 68 w 102"/>
                <a:gd name="T37" fmla="*/ 63 h 63"/>
                <a:gd name="T38" fmla="*/ 68 w 102"/>
                <a:gd name="T39" fmla="*/ 60 h 63"/>
                <a:gd name="T40" fmla="*/ 70 w 102"/>
                <a:gd name="T41" fmla="*/ 58 h 63"/>
                <a:gd name="T42" fmla="*/ 72 w 102"/>
                <a:gd name="T43" fmla="*/ 60 h 63"/>
                <a:gd name="T44" fmla="*/ 72 w 102"/>
                <a:gd name="T45" fmla="*/ 63 h 63"/>
                <a:gd name="T46" fmla="*/ 76 w 102"/>
                <a:gd name="T47" fmla="*/ 63 h 63"/>
                <a:gd name="T48" fmla="*/ 76 w 102"/>
                <a:gd name="T49" fmla="*/ 60 h 63"/>
                <a:gd name="T50" fmla="*/ 78 w 102"/>
                <a:gd name="T51" fmla="*/ 58 h 63"/>
                <a:gd name="T52" fmla="*/ 80 w 102"/>
                <a:gd name="T53" fmla="*/ 60 h 63"/>
                <a:gd name="T54" fmla="*/ 80 w 102"/>
                <a:gd name="T55" fmla="*/ 63 h 63"/>
                <a:gd name="T56" fmla="*/ 94 w 102"/>
                <a:gd name="T57" fmla="*/ 63 h 63"/>
                <a:gd name="T58" fmla="*/ 102 w 102"/>
                <a:gd name="T59" fmla="*/ 56 h 63"/>
                <a:gd name="T60" fmla="*/ 100 w 102"/>
                <a:gd name="T61" fmla="*/ 54 h 63"/>
                <a:gd name="T62" fmla="*/ 100 w 102"/>
                <a:gd name="T63" fmla="*/ 54 h 63"/>
                <a:gd name="T64" fmla="*/ 100 w 102"/>
                <a:gd name="T6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63">
                  <a:moveTo>
                    <a:pt x="100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2"/>
                    <a:pt x="93" y="0"/>
                    <a:pt x="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2"/>
                    <a:pt x="7" y="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2" y="58"/>
                    <a:pt x="72" y="59"/>
                    <a:pt x="72" y="60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7" y="58"/>
                    <a:pt x="78" y="58"/>
                  </a:cubicBezTo>
                  <a:cubicBezTo>
                    <a:pt x="79" y="58"/>
                    <a:pt x="80" y="59"/>
                    <a:pt x="80" y="60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8" y="63"/>
                    <a:pt x="102" y="60"/>
                    <a:pt x="102" y="56"/>
                  </a:cubicBezTo>
                  <a:cubicBezTo>
                    <a:pt x="102" y="55"/>
                    <a:pt x="101" y="54"/>
                    <a:pt x="100" y="54"/>
                  </a:cubicBezTo>
                  <a:close/>
                  <a:moveTo>
                    <a:pt x="100" y="54"/>
                  </a:moveTo>
                  <a:cubicBezTo>
                    <a:pt x="100" y="54"/>
                    <a:pt x="100" y="54"/>
                    <a:pt x="100" y="5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057650" y="4564063"/>
              <a:ext cx="25400" cy="30163"/>
            </a:xfrm>
            <a:custGeom>
              <a:avLst/>
              <a:gdLst>
                <a:gd name="T0" fmla="*/ 5 w 6"/>
                <a:gd name="T1" fmla="*/ 2 h 7"/>
                <a:gd name="T2" fmla="*/ 2 w 6"/>
                <a:gd name="T3" fmla="*/ 0 h 7"/>
                <a:gd name="T4" fmla="*/ 1 w 6"/>
                <a:gd name="T5" fmla="*/ 4 h 7"/>
                <a:gd name="T6" fmla="*/ 4 w 6"/>
                <a:gd name="T7" fmla="*/ 6 h 7"/>
                <a:gd name="T8" fmla="*/ 5 w 6"/>
                <a:gd name="T9" fmla="*/ 2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1 h 7"/>
                <a:gd name="T16" fmla="*/ 4 w 6"/>
                <a:gd name="T17" fmla="*/ 3 h 7"/>
                <a:gd name="T18" fmla="*/ 4 w 6"/>
                <a:gd name="T19" fmla="*/ 5 h 7"/>
                <a:gd name="T20" fmla="*/ 4 w 6"/>
                <a:gd name="T21" fmla="*/ 5 h 7"/>
                <a:gd name="T22" fmla="*/ 4 w 6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2" y="7"/>
                    <a:pt x="4" y="6"/>
                  </a:cubicBezTo>
                  <a:cubicBezTo>
                    <a:pt x="6" y="6"/>
                    <a:pt x="6" y="4"/>
                    <a:pt x="5" y="2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083050" y="4556125"/>
              <a:ext cx="22225" cy="30163"/>
            </a:xfrm>
            <a:custGeom>
              <a:avLst/>
              <a:gdLst>
                <a:gd name="T0" fmla="*/ 5 w 5"/>
                <a:gd name="T1" fmla="*/ 4 h 7"/>
                <a:gd name="T2" fmla="*/ 2 w 5"/>
                <a:gd name="T3" fmla="*/ 1 h 7"/>
                <a:gd name="T4" fmla="*/ 0 w 5"/>
                <a:gd name="T5" fmla="*/ 4 h 7"/>
                <a:gd name="T6" fmla="*/ 3 w 5"/>
                <a:gd name="T7" fmla="*/ 7 h 7"/>
                <a:gd name="T8" fmla="*/ 5 w 5"/>
                <a:gd name="T9" fmla="*/ 4 h 7"/>
                <a:gd name="T10" fmla="*/ 3 w 5"/>
                <a:gd name="T11" fmla="*/ 6 h 7"/>
                <a:gd name="T12" fmla="*/ 2 w 5"/>
                <a:gd name="T13" fmla="*/ 4 h 7"/>
                <a:gd name="T14" fmla="*/ 2 w 5"/>
                <a:gd name="T15" fmla="*/ 2 h 7"/>
                <a:gd name="T16" fmla="*/ 3 w 5"/>
                <a:gd name="T17" fmla="*/ 4 h 7"/>
                <a:gd name="T18" fmla="*/ 3 w 5"/>
                <a:gd name="T19" fmla="*/ 6 h 7"/>
                <a:gd name="T20" fmla="*/ 3 w 5"/>
                <a:gd name="T21" fmla="*/ 6 h 7"/>
                <a:gd name="T22" fmla="*/ 3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2"/>
                    <a:pt x="4" y="0"/>
                    <a:pt x="2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5" y="5"/>
                    <a:pt x="5" y="4"/>
                  </a:cubicBezTo>
                  <a:close/>
                  <a:moveTo>
                    <a:pt x="3" y="6"/>
                  </a:moveTo>
                  <a:cubicBezTo>
                    <a:pt x="2" y="6"/>
                    <a:pt x="2" y="5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3" y="4"/>
                  </a:cubicBezTo>
                  <a:cubicBezTo>
                    <a:pt x="4" y="5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08450" y="4556125"/>
              <a:ext cx="14288" cy="30163"/>
            </a:xfrm>
            <a:custGeom>
              <a:avLst/>
              <a:gdLst>
                <a:gd name="T0" fmla="*/ 9 w 9"/>
                <a:gd name="T1" fmla="*/ 0 h 19"/>
                <a:gd name="T2" fmla="*/ 6 w 9"/>
                <a:gd name="T3" fmla="*/ 0 h 19"/>
                <a:gd name="T4" fmla="*/ 0 w 9"/>
                <a:gd name="T5" fmla="*/ 3 h 19"/>
                <a:gd name="T6" fmla="*/ 0 w 9"/>
                <a:gd name="T7" fmla="*/ 5 h 19"/>
                <a:gd name="T8" fmla="*/ 6 w 9"/>
                <a:gd name="T9" fmla="*/ 5 h 19"/>
                <a:gd name="T10" fmla="*/ 6 w 9"/>
                <a:gd name="T11" fmla="*/ 5 h 19"/>
                <a:gd name="T12" fmla="*/ 6 w 9"/>
                <a:gd name="T13" fmla="*/ 19 h 19"/>
                <a:gd name="T14" fmla="*/ 9 w 9"/>
                <a:gd name="T15" fmla="*/ 19 h 19"/>
                <a:gd name="T16" fmla="*/ 9 w 9"/>
                <a:gd name="T17" fmla="*/ 0 h 19"/>
                <a:gd name="T18" fmla="*/ 9 w 9"/>
                <a:gd name="T19" fmla="*/ 0 h 19"/>
                <a:gd name="T20" fmla="*/ 9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0"/>
                  </a:lnTo>
                  <a:close/>
                  <a:moveTo>
                    <a:pt x="9" y="0"/>
                  </a:moveTo>
                  <a:lnTo>
                    <a:pt x="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108450" y="4556125"/>
              <a:ext cx="14288" cy="30163"/>
            </a:xfrm>
            <a:custGeom>
              <a:avLst/>
              <a:gdLst>
                <a:gd name="T0" fmla="*/ 9 w 9"/>
                <a:gd name="T1" fmla="*/ 0 h 19"/>
                <a:gd name="T2" fmla="*/ 6 w 9"/>
                <a:gd name="T3" fmla="*/ 0 h 19"/>
                <a:gd name="T4" fmla="*/ 0 w 9"/>
                <a:gd name="T5" fmla="*/ 3 h 19"/>
                <a:gd name="T6" fmla="*/ 0 w 9"/>
                <a:gd name="T7" fmla="*/ 5 h 19"/>
                <a:gd name="T8" fmla="*/ 6 w 9"/>
                <a:gd name="T9" fmla="*/ 5 h 19"/>
                <a:gd name="T10" fmla="*/ 6 w 9"/>
                <a:gd name="T11" fmla="*/ 5 h 19"/>
                <a:gd name="T12" fmla="*/ 6 w 9"/>
                <a:gd name="T13" fmla="*/ 19 h 19"/>
                <a:gd name="T14" fmla="*/ 9 w 9"/>
                <a:gd name="T15" fmla="*/ 19 h 19"/>
                <a:gd name="T16" fmla="*/ 9 w 9"/>
                <a:gd name="T17" fmla="*/ 0 h 19"/>
                <a:gd name="T18" fmla="*/ 9 w 9"/>
                <a:gd name="T19" fmla="*/ 0 h 19"/>
                <a:gd name="T20" fmla="*/ 9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0"/>
                  </a:lnTo>
                  <a:moveTo>
                    <a:pt x="9" y="0"/>
                  </a:move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130675" y="4556125"/>
              <a:ext cx="20638" cy="30163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3 h 7"/>
                <a:gd name="T4" fmla="*/ 2 w 5"/>
                <a:gd name="T5" fmla="*/ 7 h 7"/>
                <a:gd name="T6" fmla="*/ 5 w 5"/>
                <a:gd name="T7" fmla="*/ 4 h 7"/>
                <a:gd name="T8" fmla="*/ 3 w 5"/>
                <a:gd name="T9" fmla="*/ 0 h 7"/>
                <a:gd name="T10" fmla="*/ 3 w 5"/>
                <a:gd name="T11" fmla="*/ 4 h 7"/>
                <a:gd name="T12" fmla="*/ 2 w 5"/>
                <a:gd name="T13" fmla="*/ 6 h 7"/>
                <a:gd name="T14" fmla="*/ 2 w 5"/>
                <a:gd name="T15" fmla="*/ 4 h 7"/>
                <a:gd name="T16" fmla="*/ 3 w 5"/>
                <a:gd name="T17" fmla="*/ 1 h 7"/>
                <a:gd name="T18" fmla="*/ 3 w 5"/>
                <a:gd name="T19" fmla="*/ 4 h 7"/>
                <a:gd name="T20" fmla="*/ 3 w 5"/>
                <a:gd name="T21" fmla="*/ 4 h 7"/>
                <a:gd name="T22" fmla="*/ 3 w 5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7"/>
                    <a:pt x="5" y="6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3" y="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160838" y="4560888"/>
              <a:ext cx="12700" cy="30163"/>
            </a:xfrm>
            <a:custGeom>
              <a:avLst/>
              <a:gdLst>
                <a:gd name="T0" fmla="*/ 2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2 w 8"/>
                <a:gd name="T7" fmla="*/ 2 h 19"/>
                <a:gd name="T8" fmla="*/ 2 w 8"/>
                <a:gd name="T9" fmla="*/ 2 h 19"/>
                <a:gd name="T10" fmla="*/ 0 w 8"/>
                <a:gd name="T11" fmla="*/ 16 h 19"/>
                <a:gd name="T12" fmla="*/ 2 w 8"/>
                <a:gd name="T13" fmla="*/ 19 h 19"/>
                <a:gd name="T14" fmla="*/ 8 w 8"/>
                <a:gd name="T15" fmla="*/ 0 h 19"/>
                <a:gd name="T16" fmla="*/ 2 w 8"/>
                <a:gd name="T17" fmla="*/ 0 h 19"/>
                <a:gd name="T18" fmla="*/ 2 w 8"/>
                <a:gd name="T19" fmla="*/ 0 h 19"/>
                <a:gd name="T20" fmla="*/ 2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8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160838" y="4560888"/>
              <a:ext cx="12700" cy="30163"/>
            </a:xfrm>
            <a:custGeom>
              <a:avLst/>
              <a:gdLst>
                <a:gd name="T0" fmla="*/ 2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2 w 8"/>
                <a:gd name="T7" fmla="*/ 2 h 19"/>
                <a:gd name="T8" fmla="*/ 2 w 8"/>
                <a:gd name="T9" fmla="*/ 2 h 19"/>
                <a:gd name="T10" fmla="*/ 0 w 8"/>
                <a:gd name="T11" fmla="*/ 16 h 19"/>
                <a:gd name="T12" fmla="*/ 2 w 8"/>
                <a:gd name="T13" fmla="*/ 19 h 19"/>
                <a:gd name="T14" fmla="*/ 8 w 8"/>
                <a:gd name="T15" fmla="*/ 0 h 19"/>
                <a:gd name="T16" fmla="*/ 2 w 8"/>
                <a:gd name="T17" fmla="*/ 0 h 19"/>
                <a:gd name="T18" fmla="*/ 2 w 8"/>
                <a:gd name="T19" fmla="*/ 0 h 19"/>
                <a:gd name="T20" fmla="*/ 2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8" y="0"/>
                  </a:lnTo>
                  <a:lnTo>
                    <a:pt x="2" y="0"/>
                  </a:lnTo>
                  <a:moveTo>
                    <a:pt x="2" y="0"/>
                  </a:move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181475" y="4564063"/>
              <a:ext cx="12700" cy="30163"/>
            </a:xfrm>
            <a:custGeom>
              <a:avLst/>
              <a:gdLst>
                <a:gd name="T0" fmla="*/ 5 w 8"/>
                <a:gd name="T1" fmla="*/ 19 h 19"/>
                <a:gd name="T2" fmla="*/ 8 w 8"/>
                <a:gd name="T3" fmla="*/ 3 h 19"/>
                <a:gd name="T4" fmla="*/ 5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6 h 19"/>
                <a:gd name="T12" fmla="*/ 3 w 8"/>
                <a:gd name="T13" fmla="*/ 6 h 19"/>
                <a:gd name="T14" fmla="*/ 0 w 8"/>
                <a:gd name="T15" fmla="*/ 17 h 19"/>
                <a:gd name="T16" fmla="*/ 5 w 8"/>
                <a:gd name="T17" fmla="*/ 19 h 19"/>
                <a:gd name="T18" fmla="*/ 5 w 8"/>
                <a:gd name="T19" fmla="*/ 19 h 19"/>
                <a:gd name="T20" fmla="*/ 5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19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4181475" y="4564063"/>
              <a:ext cx="12700" cy="30163"/>
            </a:xfrm>
            <a:custGeom>
              <a:avLst/>
              <a:gdLst>
                <a:gd name="T0" fmla="*/ 5 w 8"/>
                <a:gd name="T1" fmla="*/ 19 h 19"/>
                <a:gd name="T2" fmla="*/ 8 w 8"/>
                <a:gd name="T3" fmla="*/ 3 h 19"/>
                <a:gd name="T4" fmla="*/ 5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6 h 19"/>
                <a:gd name="T12" fmla="*/ 3 w 8"/>
                <a:gd name="T13" fmla="*/ 6 h 19"/>
                <a:gd name="T14" fmla="*/ 0 w 8"/>
                <a:gd name="T15" fmla="*/ 17 h 19"/>
                <a:gd name="T16" fmla="*/ 5 w 8"/>
                <a:gd name="T17" fmla="*/ 19 h 19"/>
                <a:gd name="T18" fmla="*/ 5 w 8"/>
                <a:gd name="T19" fmla="*/ 19 h 19"/>
                <a:gd name="T20" fmla="*/ 5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19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5" y="19"/>
                  </a:lnTo>
                  <a:moveTo>
                    <a:pt x="5" y="19"/>
                  </a:moveTo>
                  <a:lnTo>
                    <a:pt x="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4198938" y="4568825"/>
              <a:ext cx="20638" cy="34925"/>
            </a:xfrm>
            <a:custGeom>
              <a:avLst/>
              <a:gdLst>
                <a:gd name="T0" fmla="*/ 4 w 5"/>
                <a:gd name="T1" fmla="*/ 1 h 8"/>
                <a:gd name="T2" fmla="*/ 0 w 5"/>
                <a:gd name="T3" fmla="*/ 3 h 8"/>
                <a:gd name="T4" fmla="*/ 2 w 5"/>
                <a:gd name="T5" fmla="*/ 7 h 8"/>
                <a:gd name="T6" fmla="*/ 5 w 5"/>
                <a:gd name="T7" fmla="*/ 5 h 8"/>
                <a:gd name="T8" fmla="*/ 4 w 5"/>
                <a:gd name="T9" fmla="*/ 1 h 8"/>
                <a:gd name="T10" fmla="*/ 3 w 5"/>
                <a:gd name="T11" fmla="*/ 4 h 8"/>
                <a:gd name="T12" fmla="*/ 2 w 5"/>
                <a:gd name="T13" fmla="*/ 6 h 8"/>
                <a:gd name="T14" fmla="*/ 2 w 5"/>
                <a:gd name="T15" fmla="*/ 4 h 8"/>
                <a:gd name="T16" fmla="*/ 3 w 5"/>
                <a:gd name="T17" fmla="*/ 2 h 8"/>
                <a:gd name="T18" fmla="*/ 3 w 5"/>
                <a:gd name="T19" fmla="*/ 4 h 8"/>
                <a:gd name="T20" fmla="*/ 3 w 5"/>
                <a:gd name="T21" fmla="*/ 4 h 8"/>
                <a:gd name="T22" fmla="*/ 3 w 5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5" y="3"/>
                    <a:pt x="5" y="2"/>
                    <a:pt x="4" y="1"/>
                  </a:cubicBezTo>
                  <a:close/>
                  <a:moveTo>
                    <a:pt x="3" y="4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219575" y="4576763"/>
              <a:ext cx="25400" cy="34925"/>
            </a:xfrm>
            <a:custGeom>
              <a:avLst/>
              <a:gdLst>
                <a:gd name="T0" fmla="*/ 1 w 6"/>
                <a:gd name="T1" fmla="*/ 7 h 8"/>
                <a:gd name="T2" fmla="*/ 5 w 6"/>
                <a:gd name="T3" fmla="*/ 5 h 8"/>
                <a:gd name="T4" fmla="*/ 4 w 6"/>
                <a:gd name="T5" fmla="*/ 1 h 8"/>
                <a:gd name="T6" fmla="*/ 0 w 6"/>
                <a:gd name="T7" fmla="*/ 3 h 8"/>
                <a:gd name="T8" fmla="*/ 1 w 6"/>
                <a:gd name="T9" fmla="*/ 7 h 8"/>
                <a:gd name="T10" fmla="*/ 2 w 6"/>
                <a:gd name="T11" fmla="*/ 4 h 8"/>
                <a:gd name="T12" fmla="*/ 3 w 6"/>
                <a:gd name="T13" fmla="*/ 2 h 8"/>
                <a:gd name="T14" fmla="*/ 3 w 6"/>
                <a:gd name="T15" fmla="*/ 4 h 8"/>
                <a:gd name="T16" fmla="*/ 2 w 6"/>
                <a:gd name="T17" fmla="*/ 6 h 8"/>
                <a:gd name="T18" fmla="*/ 2 w 6"/>
                <a:gd name="T19" fmla="*/ 4 h 8"/>
                <a:gd name="T20" fmla="*/ 2 w 6"/>
                <a:gd name="T21" fmla="*/ 4 h 8"/>
                <a:gd name="T22" fmla="*/ 2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7"/>
                  </a:moveTo>
                  <a:cubicBezTo>
                    <a:pt x="3" y="8"/>
                    <a:pt x="4" y="7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  <a:moveTo>
                    <a:pt x="2" y="4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2" y="4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4244975" y="4591050"/>
              <a:ext cx="17463" cy="25400"/>
            </a:xfrm>
            <a:custGeom>
              <a:avLst/>
              <a:gdLst>
                <a:gd name="T0" fmla="*/ 5 w 11"/>
                <a:gd name="T1" fmla="*/ 16 h 16"/>
                <a:gd name="T2" fmla="*/ 11 w 11"/>
                <a:gd name="T3" fmla="*/ 0 h 16"/>
                <a:gd name="T4" fmla="*/ 8 w 11"/>
                <a:gd name="T5" fmla="*/ 0 h 16"/>
                <a:gd name="T6" fmla="*/ 3 w 11"/>
                <a:gd name="T7" fmla="*/ 0 h 16"/>
                <a:gd name="T8" fmla="*/ 3 w 11"/>
                <a:gd name="T9" fmla="*/ 2 h 16"/>
                <a:gd name="T10" fmla="*/ 5 w 11"/>
                <a:gd name="T11" fmla="*/ 2 h 16"/>
                <a:gd name="T12" fmla="*/ 5 w 11"/>
                <a:gd name="T13" fmla="*/ 2 h 16"/>
                <a:gd name="T14" fmla="*/ 0 w 11"/>
                <a:gd name="T15" fmla="*/ 16 h 16"/>
                <a:gd name="T16" fmla="*/ 5 w 11"/>
                <a:gd name="T17" fmla="*/ 16 h 16"/>
                <a:gd name="T18" fmla="*/ 5 w 11"/>
                <a:gd name="T19" fmla="*/ 16 h 16"/>
                <a:gd name="T20" fmla="*/ 5 w 11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5" y="16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16"/>
                  </a:lnTo>
                  <a:lnTo>
                    <a:pt x="5" y="16"/>
                  </a:lnTo>
                  <a:close/>
                  <a:moveTo>
                    <a:pt x="5" y="16"/>
                  </a:moveTo>
                  <a:lnTo>
                    <a:pt x="5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4244975" y="4591050"/>
              <a:ext cx="17463" cy="25400"/>
            </a:xfrm>
            <a:custGeom>
              <a:avLst/>
              <a:gdLst>
                <a:gd name="T0" fmla="*/ 5 w 11"/>
                <a:gd name="T1" fmla="*/ 16 h 16"/>
                <a:gd name="T2" fmla="*/ 11 w 11"/>
                <a:gd name="T3" fmla="*/ 0 h 16"/>
                <a:gd name="T4" fmla="*/ 8 w 11"/>
                <a:gd name="T5" fmla="*/ 0 h 16"/>
                <a:gd name="T6" fmla="*/ 3 w 11"/>
                <a:gd name="T7" fmla="*/ 0 h 16"/>
                <a:gd name="T8" fmla="*/ 3 w 11"/>
                <a:gd name="T9" fmla="*/ 2 h 16"/>
                <a:gd name="T10" fmla="*/ 5 w 11"/>
                <a:gd name="T11" fmla="*/ 2 h 16"/>
                <a:gd name="T12" fmla="*/ 5 w 11"/>
                <a:gd name="T13" fmla="*/ 2 h 16"/>
                <a:gd name="T14" fmla="*/ 0 w 11"/>
                <a:gd name="T15" fmla="*/ 16 h 16"/>
                <a:gd name="T16" fmla="*/ 5 w 11"/>
                <a:gd name="T17" fmla="*/ 16 h 16"/>
                <a:gd name="T18" fmla="*/ 5 w 11"/>
                <a:gd name="T19" fmla="*/ 16 h 16"/>
                <a:gd name="T20" fmla="*/ 5 w 11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5" y="16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16"/>
                  </a:lnTo>
                  <a:lnTo>
                    <a:pt x="5" y="16"/>
                  </a:lnTo>
                  <a:moveTo>
                    <a:pt x="5" y="16"/>
                  </a:moveTo>
                  <a:lnTo>
                    <a:pt x="5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262438" y="4594225"/>
              <a:ext cx="25400" cy="30163"/>
            </a:xfrm>
            <a:custGeom>
              <a:avLst/>
              <a:gdLst>
                <a:gd name="T0" fmla="*/ 4 w 6"/>
                <a:gd name="T1" fmla="*/ 0 h 7"/>
                <a:gd name="T2" fmla="*/ 1 w 6"/>
                <a:gd name="T3" fmla="*/ 3 h 7"/>
                <a:gd name="T4" fmla="*/ 2 w 6"/>
                <a:gd name="T5" fmla="*/ 7 h 7"/>
                <a:gd name="T6" fmla="*/ 5 w 6"/>
                <a:gd name="T7" fmla="*/ 4 h 7"/>
                <a:gd name="T8" fmla="*/ 4 w 6"/>
                <a:gd name="T9" fmla="*/ 0 h 7"/>
                <a:gd name="T10" fmla="*/ 4 w 6"/>
                <a:gd name="T11" fmla="*/ 4 h 7"/>
                <a:gd name="T12" fmla="*/ 2 w 6"/>
                <a:gd name="T13" fmla="*/ 6 h 7"/>
                <a:gd name="T14" fmla="*/ 2 w 6"/>
                <a:gd name="T15" fmla="*/ 3 h 7"/>
                <a:gd name="T16" fmla="*/ 3 w 6"/>
                <a:gd name="T17" fmla="*/ 2 h 7"/>
                <a:gd name="T18" fmla="*/ 4 w 6"/>
                <a:gd name="T19" fmla="*/ 4 h 7"/>
                <a:gd name="T20" fmla="*/ 4 w 6"/>
                <a:gd name="T21" fmla="*/ 4 h 7"/>
                <a:gd name="T22" fmla="*/ 4 w 6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4" y="7"/>
                    <a:pt x="5" y="6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  <a:moveTo>
                    <a:pt x="4" y="4"/>
                  </a:moveTo>
                  <a:cubicBezTo>
                    <a:pt x="3" y="5"/>
                    <a:pt x="3" y="6"/>
                    <a:pt x="2" y="6"/>
                  </a:cubicBezTo>
                  <a:cubicBezTo>
                    <a:pt x="2" y="5"/>
                    <a:pt x="2" y="5"/>
                    <a:pt x="2" y="3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2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291013" y="4603750"/>
              <a:ext cx="12700" cy="25400"/>
            </a:xfrm>
            <a:custGeom>
              <a:avLst/>
              <a:gdLst>
                <a:gd name="T0" fmla="*/ 3 w 8"/>
                <a:gd name="T1" fmla="*/ 0 h 16"/>
                <a:gd name="T2" fmla="*/ 0 w 8"/>
                <a:gd name="T3" fmla="*/ 0 h 16"/>
                <a:gd name="T4" fmla="*/ 0 w 8"/>
                <a:gd name="T5" fmla="*/ 2 h 16"/>
                <a:gd name="T6" fmla="*/ 3 w 8"/>
                <a:gd name="T7" fmla="*/ 2 h 16"/>
                <a:gd name="T8" fmla="*/ 3 w 8"/>
                <a:gd name="T9" fmla="*/ 2 h 16"/>
                <a:gd name="T10" fmla="*/ 0 w 8"/>
                <a:gd name="T11" fmla="*/ 16 h 16"/>
                <a:gd name="T12" fmla="*/ 6 w 8"/>
                <a:gd name="T13" fmla="*/ 16 h 16"/>
                <a:gd name="T14" fmla="*/ 8 w 8"/>
                <a:gd name="T15" fmla="*/ 0 h 16"/>
                <a:gd name="T16" fmla="*/ 3 w 8"/>
                <a:gd name="T17" fmla="*/ 0 h 16"/>
                <a:gd name="T18" fmla="*/ 3 w 8"/>
                <a:gd name="T19" fmla="*/ 0 h 16"/>
                <a:gd name="T20" fmla="*/ 3 w 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4291013" y="4603750"/>
              <a:ext cx="12700" cy="25400"/>
            </a:xfrm>
            <a:custGeom>
              <a:avLst/>
              <a:gdLst>
                <a:gd name="T0" fmla="*/ 3 w 8"/>
                <a:gd name="T1" fmla="*/ 0 h 16"/>
                <a:gd name="T2" fmla="*/ 0 w 8"/>
                <a:gd name="T3" fmla="*/ 0 h 16"/>
                <a:gd name="T4" fmla="*/ 0 w 8"/>
                <a:gd name="T5" fmla="*/ 2 h 16"/>
                <a:gd name="T6" fmla="*/ 3 w 8"/>
                <a:gd name="T7" fmla="*/ 2 h 16"/>
                <a:gd name="T8" fmla="*/ 3 w 8"/>
                <a:gd name="T9" fmla="*/ 2 h 16"/>
                <a:gd name="T10" fmla="*/ 0 w 8"/>
                <a:gd name="T11" fmla="*/ 16 h 16"/>
                <a:gd name="T12" fmla="*/ 6 w 8"/>
                <a:gd name="T13" fmla="*/ 16 h 16"/>
                <a:gd name="T14" fmla="*/ 8 w 8"/>
                <a:gd name="T15" fmla="*/ 0 h 16"/>
                <a:gd name="T16" fmla="*/ 3 w 8"/>
                <a:gd name="T17" fmla="*/ 0 h 16"/>
                <a:gd name="T18" fmla="*/ 3 w 8"/>
                <a:gd name="T19" fmla="*/ 0 h 16"/>
                <a:gd name="T20" fmla="*/ 3 w 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313238" y="4603750"/>
              <a:ext cx="12700" cy="30163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3 w 8"/>
                <a:gd name="T7" fmla="*/ 5 h 19"/>
                <a:gd name="T8" fmla="*/ 3 w 8"/>
                <a:gd name="T9" fmla="*/ 5 h 19"/>
                <a:gd name="T10" fmla="*/ 3 w 8"/>
                <a:gd name="T11" fmla="*/ 16 h 19"/>
                <a:gd name="T12" fmla="*/ 5 w 8"/>
                <a:gd name="T13" fmla="*/ 19 h 19"/>
                <a:gd name="T14" fmla="*/ 8 w 8"/>
                <a:gd name="T15" fmla="*/ 0 h 19"/>
                <a:gd name="T16" fmla="*/ 5 w 8"/>
                <a:gd name="T17" fmla="*/ 0 h 19"/>
                <a:gd name="T18" fmla="*/ 5 w 8"/>
                <a:gd name="T19" fmla="*/ 0 h 19"/>
                <a:gd name="T20" fmla="*/ 5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4313238" y="4603750"/>
              <a:ext cx="12700" cy="30163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3 w 8"/>
                <a:gd name="T7" fmla="*/ 5 h 19"/>
                <a:gd name="T8" fmla="*/ 3 w 8"/>
                <a:gd name="T9" fmla="*/ 5 h 19"/>
                <a:gd name="T10" fmla="*/ 3 w 8"/>
                <a:gd name="T11" fmla="*/ 16 h 19"/>
                <a:gd name="T12" fmla="*/ 5 w 8"/>
                <a:gd name="T13" fmla="*/ 19 h 19"/>
                <a:gd name="T14" fmla="*/ 8 w 8"/>
                <a:gd name="T15" fmla="*/ 0 h 19"/>
                <a:gd name="T16" fmla="*/ 5 w 8"/>
                <a:gd name="T17" fmla="*/ 0 h 19"/>
                <a:gd name="T18" fmla="*/ 5 w 8"/>
                <a:gd name="T19" fmla="*/ 0 h 19"/>
                <a:gd name="T20" fmla="*/ 5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4333875" y="4603750"/>
              <a:ext cx="17463" cy="30163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3 h 7"/>
                <a:gd name="T4" fmla="*/ 2 w 4"/>
                <a:gd name="T5" fmla="*/ 0 h 7"/>
                <a:gd name="T6" fmla="*/ 0 w 4"/>
                <a:gd name="T7" fmla="*/ 4 h 7"/>
                <a:gd name="T8" fmla="*/ 2 w 4"/>
                <a:gd name="T9" fmla="*/ 7 h 7"/>
                <a:gd name="T10" fmla="*/ 2 w 4"/>
                <a:gd name="T11" fmla="*/ 1 h 7"/>
                <a:gd name="T12" fmla="*/ 3 w 4"/>
                <a:gd name="T13" fmla="*/ 3 h 7"/>
                <a:gd name="T14" fmla="*/ 2 w 4"/>
                <a:gd name="T15" fmla="*/ 6 h 7"/>
                <a:gd name="T16" fmla="*/ 1 w 4"/>
                <a:gd name="T17" fmla="*/ 3 h 7"/>
                <a:gd name="T18" fmla="*/ 2 w 4"/>
                <a:gd name="T19" fmla="*/ 1 h 7"/>
                <a:gd name="T20" fmla="*/ 2 w 4"/>
                <a:gd name="T21" fmla="*/ 1 h 7"/>
                <a:gd name="T22" fmla="*/ 2 w 4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4" y="7"/>
                    <a:pt x="4" y="5"/>
                    <a:pt x="4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lose/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4356100" y="4603750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0 w 10"/>
                <a:gd name="T3" fmla="*/ 2 h 16"/>
                <a:gd name="T4" fmla="*/ 2 w 10"/>
                <a:gd name="T5" fmla="*/ 5 h 16"/>
                <a:gd name="T6" fmla="*/ 5 w 10"/>
                <a:gd name="T7" fmla="*/ 2 h 16"/>
                <a:gd name="T8" fmla="*/ 5 w 10"/>
                <a:gd name="T9" fmla="*/ 2 h 16"/>
                <a:gd name="T10" fmla="*/ 8 w 10"/>
                <a:gd name="T11" fmla="*/ 16 h 16"/>
                <a:gd name="T12" fmla="*/ 10 w 10"/>
                <a:gd name="T13" fmla="*/ 16 h 16"/>
                <a:gd name="T14" fmla="*/ 8 w 10"/>
                <a:gd name="T15" fmla="*/ 0 h 16"/>
                <a:gd name="T16" fmla="*/ 5 w 10"/>
                <a:gd name="T17" fmla="*/ 0 h 16"/>
                <a:gd name="T18" fmla="*/ 5 w 10"/>
                <a:gd name="T19" fmla="*/ 0 h 16"/>
                <a:gd name="T20" fmla="*/ 5 w 1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4356100" y="4603750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0 w 10"/>
                <a:gd name="T3" fmla="*/ 2 h 16"/>
                <a:gd name="T4" fmla="*/ 2 w 10"/>
                <a:gd name="T5" fmla="*/ 5 h 16"/>
                <a:gd name="T6" fmla="*/ 5 w 10"/>
                <a:gd name="T7" fmla="*/ 2 h 16"/>
                <a:gd name="T8" fmla="*/ 5 w 10"/>
                <a:gd name="T9" fmla="*/ 2 h 16"/>
                <a:gd name="T10" fmla="*/ 8 w 10"/>
                <a:gd name="T11" fmla="*/ 16 h 16"/>
                <a:gd name="T12" fmla="*/ 10 w 10"/>
                <a:gd name="T13" fmla="*/ 16 h 16"/>
                <a:gd name="T14" fmla="*/ 8 w 10"/>
                <a:gd name="T15" fmla="*/ 0 h 16"/>
                <a:gd name="T16" fmla="*/ 5 w 10"/>
                <a:gd name="T17" fmla="*/ 0 h 16"/>
                <a:gd name="T18" fmla="*/ 5 w 10"/>
                <a:gd name="T19" fmla="*/ 0 h 16"/>
                <a:gd name="T20" fmla="*/ 5 w 1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76738" y="4594225"/>
              <a:ext cx="25400" cy="30163"/>
            </a:xfrm>
            <a:custGeom>
              <a:avLst/>
              <a:gdLst>
                <a:gd name="T0" fmla="*/ 4 w 6"/>
                <a:gd name="T1" fmla="*/ 6 h 7"/>
                <a:gd name="T2" fmla="*/ 5 w 6"/>
                <a:gd name="T3" fmla="*/ 3 h 7"/>
                <a:gd name="T4" fmla="*/ 2 w 6"/>
                <a:gd name="T5" fmla="*/ 0 h 7"/>
                <a:gd name="T6" fmla="*/ 1 w 6"/>
                <a:gd name="T7" fmla="*/ 4 h 7"/>
                <a:gd name="T8" fmla="*/ 4 w 6"/>
                <a:gd name="T9" fmla="*/ 6 h 7"/>
                <a:gd name="T10" fmla="*/ 2 w 6"/>
                <a:gd name="T11" fmla="*/ 1 h 7"/>
                <a:gd name="T12" fmla="*/ 4 w 6"/>
                <a:gd name="T13" fmla="*/ 3 h 7"/>
                <a:gd name="T14" fmla="*/ 3 w 6"/>
                <a:gd name="T15" fmla="*/ 5 h 7"/>
                <a:gd name="T16" fmla="*/ 2 w 6"/>
                <a:gd name="T17" fmla="*/ 4 h 7"/>
                <a:gd name="T18" fmla="*/ 2 w 6"/>
                <a:gd name="T19" fmla="*/ 1 h 7"/>
                <a:gd name="T20" fmla="*/ 2 w 6"/>
                <a:gd name="T21" fmla="*/ 1 h 7"/>
                <a:gd name="T22" fmla="*/ 2 w 6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5" y="6"/>
                    <a:pt x="6" y="4"/>
                    <a:pt x="5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6"/>
                    <a:pt x="2" y="7"/>
                    <a:pt x="4" y="6"/>
                  </a:cubicBezTo>
                  <a:close/>
                  <a:moveTo>
                    <a:pt x="2" y="1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2"/>
                    <a:pt x="2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4062413" y="4606925"/>
              <a:ext cx="17463" cy="2698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3 h 17"/>
                <a:gd name="T4" fmla="*/ 0 w 11"/>
                <a:gd name="T5" fmla="*/ 6 h 17"/>
                <a:gd name="T6" fmla="*/ 3 w 11"/>
                <a:gd name="T7" fmla="*/ 3 h 17"/>
                <a:gd name="T8" fmla="*/ 3 w 11"/>
                <a:gd name="T9" fmla="*/ 3 h 17"/>
                <a:gd name="T10" fmla="*/ 8 w 11"/>
                <a:gd name="T11" fmla="*/ 17 h 17"/>
                <a:gd name="T12" fmla="*/ 11 w 11"/>
                <a:gd name="T13" fmla="*/ 14 h 17"/>
                <a:gd name="T14" fmla="*/ 5 w 11"/>
                <a:gd name="T15" fmla="*/ 0 h 17"/>
                <a:gd name="T16" fmla="*/ 3 w 11"/>
                <a:gd name="T17" fmla="*/ 0 h 17"/>
                <a:gd name="T18" fmla="*/ 3 w 11"/>
                <a:gd name="T19" fmla="*/ 0 h 17"/>
                <a:gd name="T20" fmla="*/ 3 w 11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5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4062413" y="4606925"/>
              <a:ext cx="17463" cy="2698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3 h 17"/>
                <a:gd name="T4" fmla="*/ 0 w 11"/>
                <a:gd name="T5" fmla="*/ 6 h 17"/>
                <a:gd name="T6" fmla="*/ 3 w 11"/>
                <a:gd name="T7" fmla="*/ 3 h 17"/>
                <a:gd name="T8" fmla="*/ 3 w 11"/>
                <a:gd name="T9" fmla="*/ 3 h 17"/>
                <a:gd name="T10" fmla="*/ 8 w 11"/>
                <a:gd name="T11" fmla="*/ 17 h 17"/>
                <a:gd name="T12" fmla="*/ 11 w 11"/>
                <a:gd name="T13" fmla="*/ 14 h 17"/>
                <a:gd name="T14" fmla="*/ 5 w 11"/>
                <a:gd name="T15" fmla="*/ 0 h 17"/>
                <a:gd name="T16" fmla="*/ 3 w 11"/>
                <a:gd name="T17" fmla="*/ 0 h 17"/>
                <a:gd name="T18" fmla="*/ 3 w 11"/>
                <a:gd name="T19" fmla="*/ 0 h 17"/>
                <a:gd name="T20" fmla="*/ 3 w 11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5" y="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4083050" y="4598988"/>
              <a:ext cx="22225" cy="30163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4 h 7"/>
                <a:gd name="T4" fmla="*/ 3 w 5"/>
                <a:gd name="T5" fmla="*/ 7 h 7"/>
                <a:gd name="T6" fmla="*/ 5 w 5"/>
                <a:gd name="T7" fmla="*/ 3 h 7"/>
                <a:gd name="T8" fmla="*/ 2 w 5"/>
                <a:gd name="T9" fmla="*/ 0 h 7"/>
                <a:gd name="T10" fmla="*/ 3 w 5"/>
                <a:gd name="T11" fmla="*/ 6 h 7"/>
                <a:gd name="T12" fmla="*/ 2 w 5"/>
                <a:gd name="T13" fmla="*/ 4 h 7"/>
                <a:gd name="T14" fmla="*/ 2 w 5"/>
                <a:gd name="T15" fmla="*/ 1 h 7"/>
                <a:gd name="T16" fmla="*/ 3 w 5"/>
                <a:gd name="T17" fmla="*/ 3 h 7"/>
                <a:gd name="T18" fmla="*/ 3 w 5"/>
                <a:gd name="T19" fmla="*/ 6 h 7"/>
                <a:gd name="T20" fmla="*/ 3 w 5"/>
                <a:gd name="T21" fmla="*/ 6 h 7"/>
                <a:gd name="T22" fmla="*/ 3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5" y="5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lose/>
                  <a:moveTo>
                    <a:pt x="3" y="6"/>
                  </a:moveTo>
                  <a:cubicBezTo>
                    <a:pt x="2" y="6"/>
                    <a:pt x="2" y="5"/>
                    <a:pt x="2" y="4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4" y="5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4108450" y="4598988"/>
              <a:ext cx="14288" cy="25400"/>
            </a:xfrm>
            <a:custGeom>
              <a:avLst/>
              <a:gdLst>
                <a:gd name="T0" fmla="*/ 0 w 9"/>
                <a:gd name="T1" fmla="*/ 3 h 16"/>
                <a:gd name="T2" fmla="*/ 0 w 9"/>
                <a:gd name="T3" fmla="*/ 5 h 16"/>
                <a:gd name="T4" fmla="*/ 6 w 9"/>
                <a:gd name="T5" fmla="*/ 3 h 16"/>
                <a:gd name="T6" fmla="*/ 6 w 9"/>
                <a:gd name="T7" fmla="*/ 3 h 16"/>
                <a:gd name="T8" fmla="*/ 6 w 9"/>
                <a:gd name="T9" fmla="*/ 16 h 16"/>
                <a:gd name="T10" fmla="*/ 9 w 9"/>
                <a:gd name="T11" fmla="*/ 16 h 16"/>
                <a:gd name="T12" fmla="*/ 9 w 9"/>
                <a:gd name="T13" fmla="*/ 0 h 16"/>
                <a:gd name="T14" fmla="*/ 6 w 9"/>
                <a:gd name="T15" fmla="*/ 0 h 16"/>
                <a:gd name="T16" fmla="*/ 0 w 9"/>
                <a:gd name="T17" fmla="*/ 3 h 16"/>
                <a:gd name="T18" fmla="*/ 0 w 9"/>
                <a:gd name="T19" fmla="*/ 3 h 16"/>
                <a:gd name="T20" fmla="*/ 0 w 9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4108450" y="4598988"/>
              <a:ext cx="14288" cy="25400"/>
            </a:xfrm>
            <a:custGeom>
              <a:avLst/>
              <a:gdLst>
                <a:gd name="T0" fmla="*/ 0 w 9"/>
                <a:gd name="T1" fmla="*/ 3 h 16"/>
                <a:gd name="T2" fmla="*/ 0 w 9"/>
                <a:gd name="T3" fmla="*/ 5 h 16"/>
                <a:gd name="T4" fmla="*/ 6 w 9"/>
                <a:gd name="T5" fmla="*/ 3 h 16"/>
                <a:gd name="T6" fmla="*/ 6 w 9"/>
                <a:gd name="T7" fmla="*/ 3 h 16"/>
                <a:gd name="T8" fmla="*/ 6 w 9"/>
                <a:gd name="T9" fmla="*/ 16 h 16"/>
                <a:gd name="T10" fmla="*/ 9 w 9"/>
                <a:gd name="T11" fmla="*/ 16 h 16"/>
                <a:gd name="T12" fmla="*/ 9 w 9"/>
                <a:gd name="T13" fmla="*/ 0 h 16"/>
                <a:gd name="T14" fmla="*/ 6 w 9"/>
                <a:gd name="T15" fmla="*/ 0 h 16"/>
                <a:gd name="T16" fmla="*/ 0 w 9"/>
                <a:gd name="T17" fmla="*/ 3 h 16"/>
                <a:gd name="T18" fmla="*/ 0 w 9"/>
                <a:gd name="T19" fmla="*/ 3 h 16"/>
                <a:gd name="T20" fmla="*/ 0 w 9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moveTo>
                    <a:pt x="0" y="3"/>
                  </a:move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4130675" y="4598988"/>
              <a:ext cx="20638" cy="30163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3 h 7"/>
                <a:gd name="T4" fmla="*/ 2 w 5"/>
                <a:gd name="T5" fmla="*/ 6 h 7"/>
                <a:gd name="T6" fmla="*/ 5 w 5"/>
                <a:gd name="T7" fmla="*/ 3 h 7"/>
                <a:gd name="T8" fmla="*/ 3 w 5"/>
                <a:gd name="T9" fmla="*/ 0 h 7"/>
                <a:gd name="T10" fmla="*/ 3 w 5"/>
                <a:gd name="T11" fmla="*/ 3 h 7"/>
                <a:gd name="T12" fmla="*/ 2 w 5"/>
                <a:gd name="T13" fmla="*/ 5 h 7"/>
                <a:gd name="T14" fmla="*/ 2 w 5"/>
                <a:gd name="T15" fmla="*/ 3 h 7"/>
                <a:gd name="T16" fmla="*/ 3 w 5"/>
                <a:gd name="T17" fmla="*/ 1 h 7"/>
                <a:gd name="T18" fmla="*/ 3 w 5"/>
                <a:gd name="T19" fmla="*/ 3 h 7"/>
                <a:gd name="T20" fmla="*/ 3 w 5"/>
                <a:gd name="T21" fmla="*/ 3 h 7"/>
                <a:gd name="T22" fmla="*/ 3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4160838" y="4603750"/>
              <a:ext cx="12700" cy="25400"/>
            </a:xfrm>
            <a:custGeom>
              <a:avLst/>
              <a:gdLst>
                <a:gd name="T0" fmla="*/ 2 w 8"/>
                <a:gd name="T1" fmla="*/ 16 h 16"/>
                <a:gd name="T2" fmla="*/ 8 w 8"/>
                <a:gd name="T3" fmla="*/ 0 h 16"/>
                <a:gd name="T4" fmla="*/ 2 w 8"/>
                <a:gd name="T5" fmla="*/ 0 h 16"/>
                <a:gd name="T6" fmla="*/ 0 w 8"/>
                <a:gd name="T7" fmla="*/ 0 h 16"/>
                <a:gd name="T8" fmla="*/ 0 w 8"/>
                <a:gd name="T9" fmla="*/ 2 h 16"/>
                <a:gd name="T10" fmla="*/ 2 w 8"/>
                <a:gd name="T11" fmla="*/ 2 h 16"/>
                <a:gd name="T12" fmla="*/ 2 w 8"/>
                <a:gd name="T13" fmla="*/ 2 h 16"/>
                <a:gd name="T14" fmla="*/ 0 w 8"/>
                <a:gd name="T15" fmla="*/ 16 h 16"/>
                <a:gd name="T16" fmla="*/ 2 w 8"/>
                <a:gd name="T17" fmla="*/ 16 h 16"/>
                <a:gd name="T18" fmla="*/ 2 w 8"/>
                <a:gd name="T19" fmla="*/ 16 h 16"/>
                <a:gd name="T20" fmla="*/ 2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2" y="1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6"/>
                  </a:lnTo>
                  <a:close/>
                  <a:moveTo>
                    <a:pt x="2" y="16"/>
                  </a:moveTo>
                  <a:lnTo>
                    <a:pt x="2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4160838" y="4603750"/>
              <a:ext cx="12700" cy="25400"/>
            </a:xfrm>
            <a:custGeom>
              <a:avLst/>
              <a:gdLst>
                <a:gd name="T0" fmla="*/ 2 w 8"/>
                <a:gd name="T1" fmla="*/ 16 h 16"/>
                <a:gd name="T2" fmla="*/ 8 w 8"/>
                <a:gd name="T3" fmla="*/ 0 h 16"/>
                <a:gd name="T4" fmla="*/ 2 w 8"/>
                <a:gd name="T5" fmla="*/ 0 h 16"/>
                <a:gd name="T6" fmla="*/ 0 w 8"/>
                <a:gd name="T7" fmla="*/ 0 h 16"/>
                <a:gd name="T8" fmla="*/ 0 w 8"/>
                <a:gd name="T9" fmla="*/ 2 h 16"/>
                <a:gd name="T10" fmla="*/ 2 w 8"/>
                <a:gd name="T11" fmla="*/ 2 h 16"/>
                <a:gd name="T12" fmla="*/ 2 w 8"/>
                <a:gd name="T13" fmla="*/ 2 h 16"/>
                <a:gd name="T14" fmla="*/ 0 w 8"/>
                <a:gd name="T15" fmla="*/ 16 h 16"/>
                <a:gd name="T16" fmla="*/ 2 w 8"/>
                <a:gd name="T17" fmla="*/ 16 h 16"/>
                <a:gd name="T18" fmla="*/ 2 w 8"/>
                <a:gd name="T19" fmla="*/ 16 h 16"/>
                <a:gd name="T20" fmla="*/ 2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2" y="1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6"/>
                  </a:lnTo>
                  <a:moveTo>
                    <a:pt x="2" y="16"/>
                  </a:moveTo>
                  <a:lnTo>
                    <a:pt x="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4176713" y="4606925"/>
              <a:ext cx="22225" cy="30163"/>
            </a:xfrm>
            <a:custGeom>
              <a:avLst/>
              <a:gdLst>
                <a:gd name="T0" fmla="*/ 0 w 5"/>
                <a:gd name="T1" fmla="*/ 3 h 7"/>
                <a:gd name="T2" fmla="*/ 2 w 5"/>
                <a:gd name="T3" fmla="*/ 6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3 h 7"/>
                <a:gd name="T10" fmla="*/ 2 w 5"/>
                <a:gd name="T11" fmla="*/ 3 h 7"/>
                <a:gd name="T12" fmla="*/ 3 w 5"/>
                <a:gd name="T13" fmla="*/ 1 h 7"/>
                <a:gd name="T14" fmla="*/ 3 w 5"/>
                <a:gd name="T15" fmla="*/ 3 h 7"/>
                <a:gd name="T16" fmla="*/ 2 w 5"/>
                <a:gd name="T17" fmla="*/ 5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4"/>
                    <a:pt x="0" y="6"/>
                    <a:pt x="2" y="6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lose/>
                  <a:moveTo>
                    <a:pt x="2" y="3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4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4198938" y="4611688"/>
              <a:ext cx="20638" cy="30163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4 h 7"/>
                <a:gd name="T4" fmla="*/ 4 w 5"/>
                <a:gd name="T5" fmla="*/ 1 h 7"/>
                <a:gd name="T6" fmla="*/ 0 w 5"/>
                <a:gd name="T7" fmla="*/ 3 h 7"/>
                <a:gd name="T8" fmla="*/ 2 w 5"/>
                <a:gd name="T9" fmla="*/ 7 h 7"/>
                <a:gd name="T10" fmla="*/ 2 w 5"/>
                <a:gd name="T11" fmla="*/ 3 h 7"/>
                <a:gd name="T12" fmla="*/ 3 w 5"/>
                <a:gd name="T13" fmla="*/ 2 h 7"/>
                <a:gd name="T14" fmla="*/ 3 w 5"/>
                <a:gd name="T15" fmla="*/ 4 h 7"/>
                <a:gd name="T16" fmla="*/ 2 w 5"/>
                <a:gd name="T17" fmla="*/ 6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7"/>
                    <a:pt x="4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5"/>
                    <a:pt x="0" y="6"/>
                    <a:pt x="2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6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4219575" y="4621213"/>
              <a:ext cx="25400" cy="30163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5 h 7"/>
                <a:gd name="T4" fmla="*/ 4 w 6"/>
                <a:gd name="T5" fmla="*/ 1 h 7"/>
                <a:gd name="T6" fmla="*/ 0 w 6"/>
                <a:gd name="T7" fmla="*/ 3 h 7"/>
                <a:gd name="T8" fmla="*/ 1 w 6"/>
                <a:gd name="T9" fmla="*/ 7 h 7"/>
                <a:gd name="T10" fmla="*/ 2 w 6"/>
                <a:gd name="T11" fmla="*/ 3 h 7"/>
                <a:gd name="T12" fmla="*/ 3 w 6"/>
                <a:gd name="T13" fmla="*/ 2 h 7"/>
                <a:gd name="T14" fmla="*/ 3 w 6"/>
                <a:gd name="T15" fmla="*/ 4 h 7"/>
                <a:gd name="T16" fmla="*/ 2 w 6"/>
                <a:gd name="T17" fmla="*/ 6 h 7"/>
                <a:gd name="T18" fmla="*/ 2 w 6"/>
                <a:gd name="T19" fmla="*/ 3 h 7"/>
                <a:gd name="T20" fmla="*/ 2 w 6"/>
                <a:gd name="T21" fmla="*/ 3 h 7"/>
                <a:gd name="T22" fmla="*/ 2 w 6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5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4240213" y="4629150"/>
              <a:ext cx="22225" cy="30163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4 h 7"/>
                <a:gd name="T4" fmla="*/ 4 w 5"/>
                <a:gd name="T5" fmla="*/ 1 h 7"/>
                <a:gd name="T6" fmla="*/ 0 w 5"/>
                <a:gd name="T7" fmla="*/ 3 h 7"/>
                <a:gd name="T8" fmla="*/ 2 w 5"/>
                <a:gd name="T9" fmla="*/ 7 h 7"/>
                <a:gd name="T10" fmla="*/ 2 w 5"/>
                <a:gd name="T11" fmla="*/ 3 h 7"/>
                <a:gd name="T12" fmla="*/ 3 w 5"/>
                <a:gd name="T13" fmla="*/ 2 h 7"/>
                <a:gd name="T14" fmla="*/ 4 w 5"/>
                <a:gd name="T15" fmla="*/ 4 h 7"/>
                <a:gd name="T16" fmla="*/ 2 w 5"/>
                <a:gd name="T17" fmla="*/ 6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7"/>
                    <a:pt x="4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1" y="5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4270375" y="4637088"/>
              <a:ext cx="12700" cy="26988"/>
            </a:xfrm>
            <a:custGeom>
              <a:avLst/>
              <a:gdLst>
                <a:gd name="T0" fmla="*/ 3 w 8"/>
                <a:gd name="T1" fmla="*/ 17 h 17"/>
                <a:gd name="T2" fmla="*/ 8 w 8"/>
                <a:gd name="T3" fmla="*/ 0 h 17"/>
                <a:gd name="T4" fmla="*/ 3 w 8"/>
                <a:gd name="T5" fmla="*/ 0 h 17"/>
                <a:gd name="T6" fmla="*/ 0 w 8"/>
                <a:gd name="T7" fmla="*/ 0 h 17"/>
                <a:gd name="T8" fmla="*/ 0 w 8"/>
                <a:gd name="T9" fmla="*/ 6 h 17"/>
                <a:gd name="T10" fmla="*/ 3 w 8"/>
                <a:gd name="T11" fmla="*/ 3 h 17"/>
                <a:gd name="T12" fmla="*/ 3 w 8"/>
                <a:gd name="T13" fmla="*/ 3 h 17"/>
                <a:gd name="T14" fmla="*/ 0 w 8"/>
                <a:gd name="T15" fmla="*/ 17 h 17"/>
                <a:gd name="T16" fmla="*/ 3 w 8"/>
                <a:gd name="T17" fmla="*/ 17 h 17"/>
                <a:gd name="T18" fmla="*/ 3 w 8"/>
                <a:gd name="T19" fmla="*/ 17 h 17"/>
                <a:gd name="T20" fmla="*/ 3 w 8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4270375" y="4637088"/>
              <a:ext cx="12700" cy="26988"/>
            </a:xfrm>
            <a:custGeom>
              <a:avLst/>
              <a:gdLst>
                <a:gd name="T0" fmla="*/ 3 w 8"/>
                <a:gd name="T1" fmla="*/ 17 h 17"/>
                <a:gd name="T2" fmla="*/ 8 w 8"/>
                <a:gd name="T3" fmla="*/ 0 h 17"/>
                <a:gd name="T4" fmla="*/ 3 w 8"/>
                <a:gd name="T5" fmla="*/ 0 h 17"/>
                <a:gd name="T6" fmla="*/ 0 w 8"/>
                <a:gd name="T7" fmla="*/ 0 h 17"/>
                <a:gd name="T8" fmla="*/ 0 w 8"/>
                <a:gd name="T9" fmla="*/ 6 h 17"/>
                <a:gd name="T10" fmla="*/ 3 w 8"/>
                <a:gd name="T11" fmla="*/ 3 h 17"/>
                <a:gd name="T12" fmla="*/ 3 w 8"/>
                <a:gd name="T13" fmla="*/ 3 h 17"/>
                <a:gd name="T14" fmla="*/ 0 w 8"/>
                <a:gd name="T15" fmla="*/ 17 h 17"/>
                <a:gd name="T16" fmla="*/ 3 w 8"/>
                <a:gd name="T17" fmla="*/ 17 h 17"/>
                <a:gd name="T18" fmla="*/ 3 w 8"/>
                <a:gd name="T19" fmla="*/ 17 h 17"/>
                <a:gd name="T20" fmla="*/ 3 w 8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17"/>
                  </a:lnTo>
                  <a:moveTo>
                    <a:pt x="3" y="17"/>
                  </a:moveTo>
                  <a:lnTo>
                    <a:pt x="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4291013" y="4641850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8 w 8"/>
                <a:gd name="T3" fmla="*/ 0 h 19"/>
                <a:gd name="T4" fmla="*/ 3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3 h 19"/>
                <a:gd name="T12" fmla="*/ 3 w 8"/>
                <a:gd name="T13" fmla="*/ 3 h 19"/>
                <a:gd name="T14" fmla="*/ 0 w 8"/>
                <a:gd name="T15" fmla="*/ 16 h 19"/>
                <a:gd name="T16" fmla="*/ 6 w 8"/>
                <a:gd name="T17" fmla="*/ 19 h 19"/>
                <a:gd name="T18" fmla="*/ 6 w 8"/>
                <a:gd name="T19" fmla="*/ 19 h 19"/>
                <a:gd name="T20" fmla="*/ 6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6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4291013" y="4641850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8 w 8"/>
                <a:gd name="T3" fmla="*/ 0 h 19"/>
                <a:gd name="T4" fmla="*/ 3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3 h 19"/>
                <a:gd name="T12" fmla="*/ 3 w 8"/>
                <a:gd name="T13" fmla="*/ 3 h 19"/>
                <a:gd name="T14" fmla="*/ 0 w 8"/>
                <a:gd name="T15" fmla="*/ 16 h 19"/>
                <a:gd name="T16" fmla="*/ 6 w 8"/>
                <a:gd name="T17" fmla="*/ 19 h 19"/>
                <a:gd name="T18" fmla="*/ 6 w 8"/>
                <a:gd name="T19" fmla="*/ 19 h 19"/>
                <a:gd name="T20" fmla="*/ 6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6"/>
                  </a:lnTo>
                  <a:lnTo>
                    <a:pt x="6" y="19"/>
                  </a:lnTo>
                  <a:moveTo>
                    <a:pt x="6" y="19"/>
                  </a:moveTo>
                  <a:lnTo>
                    <a:pt x="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313238" y="4646613"/>
              <a:ext cx="12700" cy="25400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0 h 16"/>
                <a:gd name="T4" fmla="*/ 5 w 8"/>
                <a:gd name="T5" fmla="*/ 0 h 16"/>
                <a:gd name="T6" fmla="*/ 0 w 8"/>
                <a:gd name="T7" fmla="*/ 3 h 16"/>
                <a:gd name="T8" fmla="*/ 0 w 8"/>
                <a:gd name="T9" fmla="*/ 5 h 16"/>
                <a:gd name="T10" fmla="*/ 3 w 8"/>
                <a:gd name="T11" fmla="*/ 3 h 16"/>
                <a:gd name="T12" fmla="*/ 3 w 8"/>
                <a:gd name="T13" fmla="*/ 3 h 16"/>
                <a:gd name="T14" fmla="*/ 3 w 8"/>
                <a:gd name="T15" fmla="*/ 16 h 16"/>
                <a:gd name="T16" fmla="*/ 5 w 8"/>
                <a:gd name="T17" fmla="*/ 16 h 16"/>
                <a:gd name="T18" fmla="*/ 5 w 8"/>
                <a:gd name="T19" fmla="*/ 16 h 16"/>
                <a:gd name="T20" fmla="*/ 5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6"/>
                  </a:lnTo>
                  <a:lnTo>
                    <a:pt x="5" y="16"/>
                  </a:lnTo>
                  <a:close/>
                  <a:moveTo>
                    <a:pt x="5" y="16"/>
                  </a:moveTo>
                  <a:lnTo>
                    <a:pt x="5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4313238" y="4646613"/>
              <a:ext cx="12700" cy="25400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0 h 16"/>
                <a:gd name="T4" fmla="*/ 5 w 8"/>
                <a:gd name="T5" fmla="*/ 0 h 16"/>
                <a:gd name="T6" fmla="*/ 0 w 8"/>
                <a:gd name="T7" fmla="*/ 3 h 16"/>
                <a:gd name="T8" fmla="*/ 0 w 8"/>
                <a:gd name="T9" fmla="*/ 5 h 16"/>
                <a:gd name="T10" fmla="*/ 3 w 8"/>
                <a:gd name="T11" fmla="*/ 3 h 16"/>
                <a:gd name="T12" fmla="*/ 3 w 8"/>
                <a:gd name="T13" fmla="*/ 3 h 16"/>
                <a:gd name="T14" fmla="*/ 3 w 8"/>
                <a:gd name="T15" fmla="*/ 16 h 16"/>
                <a:gd name="T16" fmla="*/ 5 w 8"/>
                <a:gd name="T17" fmla="*/ 16 h 16"/>
                <a:gd name="T18" fmla="*/ 5 w 8"/>
                <a:gd name="T19" fmla="*/ 16 h 16"/>
                <a:gd name="T20" fmla="*/ 5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6"/>
                  </a:lnTo>
                  <a:lnTo>
                    <a:pt x="5" y="16"/>
                  </a:lnTo>
                  <a:moveTo>
                    <a:pt x="5" y="16"/>
                  </a:moveTo>
                  <a:lnTo>
                    <a:pt x="5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4333875" y="4646613"/>
              <a:ext cx="17463" cy="25400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2 w 4"/>
                <a:gd name="T5" fmla="*/ 0 h 6"/>
                <a:gd name="T6" fmla="*/ 0 w 4"/>
                <a:gd name="T7" fmla="*/ 3 h 6"/>
                <a:gd name="T8" fmla="*/ 2 w 4"/>
                <a:gd name="T9" fmla="*/ 6 h 6"/>
                <a:gd name="T10" fmla="*/ 2 w 4"/>
                <a:gd name="T11" fmla="*/ 1 h 6"/>
                <a:gd name="T12" fmla="*/ 3 w 4"/>
                <a:gd name="T13" fmla="*/ 3 h 6"/>
                <a:gd name="T14" fmla="*/ 2 w 4"/>
                <a:gd name="T15" fmla="*/ 5 h 6"/>
                <a:gd name="T16" fmla="*/ 1 w 4"/>
                <a:gd name="T17" fmla="*/ 3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4" y="6"/>
                    <a:pt x="4" y="5"/>
                    <a:pt x="4" y="3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1" y="5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4356100" y="4641850"/>
              <a:ext cx="15875" cy="30163"/>
            </a:xfrm>
            <a:custGeom>
              <a:avLst/>
              <a:gdLst>
                <a:gd name="T0" fmla="*/ 5 w 10"/>
                <a:gd name="T1" fmla="*/ 0 h 19"/>
                <a:gd name="T2" fmla="*/ 0 w 10"/>
                <a:gd name="T3" fmla="*/ 3 h 19"/>
                <a:gd name="T4" fmla="*/ 2 w 10"/>
                <a:gd name="T5" fmla="*/ 6 h 19"/>
                <a:gd name="T6" fmla="*/ 5 w 10"/>
                <a:gd name="T7" fmla="*/ 6 h 19"/>
                <a:gd name="T8" fmla="*/ 5 w 10"/>
                <a:gd name="T9" fmla="*/ 6 h 19"/>
                <a:gd name="T10" fmla="*/ 8 w 10"/>
                <a:gd name="T11" fmla="*/ 19 h 19"/>
                <a:gd name="T12" fmla="*/ 10 w 10"/>
                <a:gd name="T13" fmla="*/ 16 h 19"/>
                <a:gd name="T14" fmla="*/ 8 w 10"/>
                <a:gd name="T15" fmla="*/ 0 h 19"/>
                <a:gd name="T16" fmla="*/ 5 w 10"/>
                <a:gd name="T17" fmla="*/ 0 h 19"/>
                <a:gd name="T18" fmla="*/ 5 w 10"/>
                <a:gd name="T19" fmla="*/ 0 h 19"/>
                <a:gd name="T20" fmla="*/ 5 w 10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4356100" y="4641850"/>
              <a:ext cx="15875" cy="30163"/>
            </a:xfrm>
            <a:custGeom>
              <a:avLst/>
              <a:gdLst>
                <a:gd name="T0" fmla="*/ 5 w 10"/>
                <a:gd name="T1" fmla="*/ 0 h 19"/>
                <a:gd name="T2" fmla="*/ 0 w 10"/>
                <a:gd name="T3" fmla="*/ 3 h 19"/>
                <a:gd name="T4" fmla="*/ 2 w 10"/>
                <a:gd name="T5" fmla="*/ 6 h 19"/>
                <a:gd name="T6" fmla="*/ 5 w 10"/>
                <a:gd name="T7" fmla="*/ 6 h 19"/>
                <a:gd name="T8" fmla="*/ 5 w 10"/>
                <a:gd name="T9" fmla="*/ 6 h 19"/>
                <a:gd name="T10" fmla="*/ 8 w 10"/>
                <a:gd name="T11" fmla="*/ 19 h 19"/>
                <a:gd name="T12" fmla="*/ 10 w 10"/>
                <a:gd name="T13" fmla="*/ 16 h 19"/>
                <a:gd name="T14" fmla="*/ 8 w 10"/>
                <a:gd name="T15" fmla="*/ 0 h 19"/>
                <a:gd name="T16" fmla="*/ 5 w 10"/>
                <a:gd name="T17" fmla="*/ 0 h 19"/>
                <a:gd name="T18" fmla="*/ 5 w 10"/>
                <a:gd name="T19" fmla="*/ 0 h 19"/>
                <a:gd name="T20" fmla="*/ 5 w 10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4376738" y="4633913"/>
              <a:ext cx="25400" cy="33338"/>
            </a:xfrm>
            <a:custGeom>
              <a:avLst/>
              <a:gdLst>
                <a:gd name="T0" fmla="*/ 2 w 6"/>
                <a:gd name="T1" fmla="*/ 1 h 8"/>
                <a:gd name="T2" fmla="*/ 1 w 6"/>
                <a:gd name="T3" fmla="*/ 5 h 8"/>
                <a:gd name="T4" fmla="*/ 4 w 6"/>
                <a:gd name="T5" fmla="*/ 7 h 8"/>
                <a:gd name="T6" fmla="*/ 5 w 6"/>
                <a:gd name="T7" fmla="*/ 3 h 8"/>
                <a:gd name="T8" fmla="*/ 2 w 6"/>
                <a:gd name="T9" fmla="*/ 1 h 8"/>
                <a:gd name="T10" fmla="*/ 3 w 6"/>
                <a:gd name="T11" fmla="*/ 6 h 8"/>
                <a:gd name="T12" fmla="*/ 2 w 6"/>
                <a:gd name="T13" fmla="*/ 4 h 8"/>
                <a:gd name="T14" fmla="*/ 2 w 6"/>
                <a:gd name="T15" fmla="*/ 2 h 8"/>
                <a:gd name="T16" fmla="*/ 4 w 6"/>
                <a:gd name="T17" fmla="*/ 4 h 8"/>
                <a:gd name="T18" fmla="*/ 3 w 6"/>
                <a:gd name="T19" fmla="*/ 6 h 8"/>
                <a:gd name="T20" fmla="*/ 3 w 6"/>
                <a:gd name="T21" fmla="*/ 6 h 8"/>
                <a:gd name="T22" fmla="*/ 3 w 6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2" y="1"/>
                  </a:moveTo>
                  <a:cubicBezTo>
                    <a:pt x="0" y="2"/>
                    <a:pt x="0" y="3"/>
                    <a:pt x="1" y="5"/>
                  </a:cubicBezTo>
                  <a:cubicBezTo>
                    <a:pt x="1" y="6"/>
                    <a:pt x="2" y="8"/>
                    <a:pt x="4" y="7"/>
                  </a:cubicBezTo>
                  <a:cubicBezTo>
                    <a:pt x="5" y="7"/>
                    <a:pt x="6" y="5"/>
                    <a:pt x="5" y="3"/>
                  </a:cubicBezTo>
                  <a:cubicBezTo>
                    <a:pt x="4" y="2"/>
                    <a:pt x="3" y="0"/>
                    <a:pt x="2" y="1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4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>
            <p:custDataLst>
              <p:tags r:id="rId5"/>
            </p:custDataLst>
          </p:nvPr>
        </p:nvGrpSpPr>
        <p:grpSpPr>
          <a:xfrm>
            <a:off x="5095907" y="4287838"/>
            <a:ext cx="676275" cy="685800"/>
            <a:chOff x="4800600" y="4287838"/>
            <a:chExt cx="676275" cy="685800"/>
          </a:xfrm>
        </p:grpSpPr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4800600" y="4287838"/>
              <a:ext cx="676275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"/>
            <p:cNvSpPr>
              <a:spLocks noEditPoints="1"/>
            </p:cNvSpPr>
            <p:nvPr/>
          </p:nvSpPr>
          <p:spPr bwMode="auto">
            <a:xfrm>
              <a:off x="4868863" y="4483100"/>
              <a:ext cx="542925" cy="301625"/>
            </a:xfrm>
            <a:custGeom>
              <a:avLst/>
              <a:gdLst>
                <a:gd name="T0" fmla="*/ 109 w 128"/>
                <a:gd name="T1" fmla="*/ 38 h 70"/>
                <a:gd name="T2" fmla="*/ 105 w 128"/>
                <a:gd name="T3" fmla="*/ 26 h 70"/>
                <a:gd name="T4" fmla="*/ 101 w 128"/>
                <a:gd name="T5" fmla="*/ 0 h 70"/>
                <a:gd name="T6" fmla="*/ 8 w 128"/>
                <a:gd name="T7" fmla="*/ 4 h 70"/>
                <a:gd name="T8" fmla="*/ 2 w 128"/>
                <a:gd name="T9" fmla="*/ 59 h 70"/>
                <a:gd name="T10" fmla="*/ 9 w 128"/>
                <a:gd name="T11" fmla="*/ 70 h 70"/>
                <a:gd name="T12" fmla="*/ 76 w 128"/>
                <a:gd name="T13" fmla="*/ 66 h 70"/>
                <a:gd name="T14" fmla="*/ 81 w 128"/>
                <a:gd name="T15" fmla="*/ 66 h 70"/>
                <a:gd name="T16" fmla="*/ 85 w 128"/>
                <a:gd name="T17" fmla="*/ 70 h 70"/>
                <a:gd name="T18" fmla="*/ 87 w 128"/>
                <a:gd name="T19" fmla="*/ 64 h 70"/>
                <a:gd name="T20" fmla="*/ 90 w 128"/>
                <a:gd name="T21" fmla="*/ 70 h 70"/>
                <a:gd name="T22" fmla="*/ 113 w 128"/>
                <a:gd name="T23" fmla="*/ 61 h 70"/>
                <a:gd name="T24" fmla="*/ 105 w 128"/>
                <a:gd name="T25" fmla="*/ 59 h 70"/>
                <a:gd name="T26" fmla="*/ 120 w 128"/>
                <a:gd name="T27" fmla="*/ 55 h 70"/>
                <a:gd name="T28" fmla="*/ 124 w 128"/>
                <a:gd name="T29" fmla="*/ 46 h 70"/>
                <a:gd name="T30" fmla="*/ 16 w 128"/>
                <a:gd name="T31" fmla="*/ 56 h 70"/>
                <a:gd name="T32" fmla="*/ 98 w 128"/>
                <a:gd name="T33" fmla="*/ 7 h 70"/>
                <a:gd name="T34" fmla="*/ 97 w 128"/>
                <a:gd name="T35" fmla="*/ 16 h 70"/>
                <a:gd name="T36" fmla="*/ 80 w 128"/>
                <a:gd name="T37" fmla="*/ 48 h 70"/>
                <a:gd name="T38" fmla="*/ 98 w 128"/>
                <a:gd name="T39" fmla="*/ 56 h 70"/>
                <a:gd name="T40" fmla="*/ 94 w 128"/>
                <a:gd name="T41" fmla="*/ 24 h 70"/>
                <a:gd name="T42" fmla="*/ 94 w 128"/>
                <a:gd name="T43" fmla="*/ 21 h 70"/>
                <a:gd name="T44" fmla="*/ 83 w 128"/>
                <a:gd name="T45" fmla="*/ 23 h 70"/>
                <a:gd name="T46" fmla="*/ 81 w 128"/>
                <a:gd name="T47" fmla="*/ 23 h 70"/>
                <a:gd name="T48" fmla="*/ 82 w 128"/>
                <a:gd name="T49" fmla="*/ 21 h 70"/>
                <a:gd name="T50" fmla="*/ 78 w 128"/>
                <a:gd name="T51" fmla="*/ 38 h 70"/>
                <a:gd name="T52" fmla="*/ 79 w 128"/>
                <a:gd name="T53" fmla="*/ 39 h 70"/>
                <a:gd name="T54" fmla="*/ 97 w 128"/>
                <a:gd name="T55" fmla="*/ 41 h 70"/>
                <a:gd name="T56" fmla="*/ 98 w 128"/>
                <a:gd name="T57" fmla="*/ 38 h 70"/>
                <a:gd name="T58" fmla="*/ 97 w 128"/>
                <a:gd name="T59" fmla="*/ 41 h 70"/>
                <a:gd name="T60" fmla="*/ 99 w 128"/>
                <a:gd name="T61" fmla="*/ 38 h 70"/>
                <a:gd name="T62" fmla="*/ 96 w 128"/>
                <a:gd name="T63" fmla="*/ 40 h 70"/>
                <a:gd name="T64" fmla="*/ 83 w 128"/>
                <a:gd name="T65" fmla="*/ 43 h 70"/>
                <a:gd name="T66" fmla="*/ 83 w 128"/>
                <a:gd name="T67" fmla="*/ 42 h 70"/>
                <a:gd name="T68" fmla="*/ 82 w 128"/>
                <a:gd name="T69" fmla="*/ 38 h 70"/>
                <a:gd name="T70" fmla="*/ 81 w 128"/>
                <a:gd name="T71" fmla="*/ 39 h 70"/>
                <a:gd name="T72" fmla="*/ 82 w 128"/>
                <a:gd name="T73" fmla="*/ 39 h 70"/>
                <a:gd name="T74" fmla="*/ 80 w 128"/>
                <a:gd name="T75" fmla="*/ 41 h 70"/>
                <a:gd name="T76" fmla="*/ 78 w 128"/>
                <a:gd name="T77" fmla="*/ 38 h 70"/>
                <a:gd name="T78" fmla="*/ 78 w 128"/>
                <a:gd name="T79" fmla="*/ 26 h 70"/>
                <a:gd name="T80" fmla="*/ 79 w 128"/>
                <a:gd name="T81" fmla="*/ 24 h 70"/>
                <a:gd name="T82" fmla="*/ 82 w 128"/>
                <a:gd name="T83" fmla="*/ 25 h 70"/>
                <a:gd name="T84" fmla="*/ 83 w 128"/>
                <a:gd name="T85" fmla="*/ 21 h 70"/>
                <a:gd name="T86" fmla="*/ 92 w 128"/>
                <a:gd name="T87" fmla="*/ 23 h 70"/>
                <a:gd name="T88" fmla="*/ 96 w 128"/>
                <a:gd name="T89" fmla="*/ 23 h 70"/>
                <a:gd name="T90" fmla="*/ 98 w 128"/>
                <a:gd name="T91" fmla="*/ 24 h 70"/>
                <a:gd name="T92" fmla="*/ 99 w 128"/>
                <a:gd name="T93" fmla="*/ 25 h 70"/>
                <a:gd name="T94" fmla="*/ 101 w 128"/>
                <a:gd name="T95" fmla="*/ 29 h 70"/>
                <a:gd name="T96" fmla="*/ 99 w 128"/>
                <a:gd name="T97" fmla="*/ 38 h 70"/>
                <a:gd name="T98" fmla="*/ 99 w 128"/>
                <a:gd name="T9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70">
                  <a:moveTo>
                    <a:pt x="124" y="46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7" y="37"/>
                    <a:pt x="106" y="37"/>
                  </a:cubicBezTo>
                  <a:cubicBezTo>
                    <a:pt x="107" y="34"/>
                    <a:pt x="107" y="30"/>
                    <a:pt x="105" y="2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0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0" y="64"/>
                    <a:pt x="81" y="65"/>
                    <a:pt x="81" y="6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5"/>
                    <a:pt x="86" y="64"/>
                    <a:pt x="87" y="64"/>
                  </a:cubicBezTo>
                  <a:cubicBezTo>
                    <a:pt x="89" y="64"/>
                    <a:pt x="90" y="65"/>
                    <a:pt x="90" y="66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10" y="70"/>
                    <a:pt x="113" y="66"/>
                    <a:pt x="113" y="61"/>
                  </a:cubicBezTo>
                  <a:cubicBezTo>
                    <a:pt x="113" y="60"/>
                    <a:pt x="112" y="59"/>
                    <a:pt x="111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2" y="56"/>
                    <a:pt x="125" y="55"/>
                    <a:pt x="126" y="53"/>
                  </a:cubicBezTo>
                  <a:cubicBezTo>
                    <a:pt x="128" y="50"/>
                    <a:pt x="127" y="47"/>
                    <a:pt x="124" y="46"/>
                  </a:cubicBezTo>
                  <a:close/>
                  <a:moveTo>
                    <a:pt x="98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7"/>
                    <a:pt x="97" y="16"/>
                    <a:pt x="97" y="16"/>
                  </a:cubicBezTo>
                  <a:cubicBezTo>
                    <a:pt x="88" y="12"/>
                    <a:pt x="78" y="15"/>
                    <a:pt x="73" y="23"/>
                  </a:cubicBezTo>
                  <a:cubicBezTo>
                    <a:pt x="68" y="32"/>
                    <a:pt x="71" y="43"/>
                    <a:pt x="80" y="48"/>
                  </a:cubicBezTo>
                  <a:cubicBezTo>
                    <a:pt x="86" y="51"/>
                    <a:pt x="93" y="50"/>
                    <a:pt x="98" y="47"/>
                  </a:cubicBezTo>
                  <a:lnTo>
                    <a:pt x="98" y="56"/>
                  </a:lnTo>
                  <a:close/>
                  <a:moveTo>
                    <a:pt x="95" y="23"/>
                  </a:moveTo>
                  <a:cubicBezTo>
                    <a:pt x="95" y="24"/>
                    <a:pt x="94" y="24"/>
                    <a:pt x="94" y="24"/>
                  </a:cubicBezTo>
                  <a:cubicBezTo>
                    <a:pt x="94" y="24"/>
                    <a:pt x="93" y="24"/>
                    <a:pt x="93" y="23"/>
                  </a:cubicBezTo>
                  <a:cubicBezTo>
                    <a:pt x="93" y="22"/>
                    <a:pt x="94" y="21"/>
                    <a:pt x="94" y="21"/>
                  </a:cubicBezTo>
                  <a:cubicBezTo>
                    <a:pt x="94" y="21"/>
                    <a:pt x="95" y="22"/>
                    <a:pt x="95" y="23"/>
                  </a:cubicBezTo>
                  <a:close/>
                  <a:moveTo>
                    <a:pt x="83" y="23"/>
                  </a:moveTo>
                  <a:cubicBezTo>
                    <a:pt x="83" y="24"/>
                    <a:pt x="82" y="24"/>
                    <a:pt x="82" y="24"/>
                  </a:cubicBezTo>
                  <a:cubicBezTo>
                    <a:pt x="82" y="24"/>
                    <a:pt x="81" y="24"/>
                    <a:pt x="81" y="23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1"/>
                    <a:pt x="82" y="21"/>
                  </a:cubicBezTo>
                  <a:cubicBezTo>
                    <a:pt x="83" y="22"/>
                    <a:pt x="83" y="22"/>
                    <a:pt x="83" y="23"/>
                  </a:cubicBezTo>
                  <a:close/>
                  <a:moveTo>
                    <a:pt x="78" y="38"/>
                  </a:move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78" y="39"/>
                    <a:pt x="78" y="39"/>
                    <a:pt x="78" y="38"/>
                  </a:cubicBezTo>
                  <a:close/>
                  <a:moveTo>
                    <a:pt x="97" y="41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8" y="38"/>
                    <a:pt x="98" y="38"/>
                  </a:cubicBezTo>
                  <a:cubicBezTo>
                    <a:pt x="98" y="38"/>
                    <a:pt x="98" y="39"/>
                    <a:pt x="99" y="39"/>
                  </a:cubicBezTo>
                  <a:cubicBezTo>
                    <a:pt x="98" y="40"/>
                    <a:pt x="98" y="40"/>
                    <a:pt x="97" y="41"/>
                  </a:cubicBezTo>
                  <a:close/>
                  <a:moveTo>
                    <a:pt x="99" y="38"/>
                  </a:move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8" y="38"/>
                    <a:pt x="98" y="38"/>
                  </a:cubicBezTo>
                  <a:cubicBezTo>
                    <a:pt x="97" y="38"/>
                    <a:pt x="96" y="39"/>
                    <a:pt x="96" y="40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3" y="45"/>
                    <a:pt x="87" y="45"/>
                    <a:pt x="83" y="43"/>
                  </a:cubicBezTo>
                  <a:cubicBezTo>
                    <a:pt x="82" y="43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79" y="38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6" y="34"/>
                    <a:pt x="76" y="30"/>
                    <a:pt x="78" y="26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80" y="23"/>
                    <a:pt x="80" y="23"/>
                  </a:cubicBezTo>
                  <a:cubicBezTo>
                    <a:pt x="80" y="24"/>
                    <a:pt x="81" y="25"/>
                    <a:pt x="82" y="25"/>
                  </a:cubicBezTo>
                  <a:cubicBezTo>
                    <a:pt x="83" y="25"/>
                    <a:pt x="84" y="24"/>
                    <a:pt x="84" y="23"/>
                  </a:cubicBezTo>
                  <a:cubicBezTo>
                    <a:pt x="84" y="22"/>
                    <a:pt x="84" y="21"/>
                    <a:pt x="83" y="21"/>
                  </a:cubicBezTo>
                  <a:cubicBezTo>
                    <a:pt x="86" y="19"/>
                    <a:pt x="90" y="19"/>
                    <a:pt x="93" y="21"/>
                  </a:cubicBezTo>
                  <a:cubicBezTo>
                    <a:pt x="92" y="21"/>
                    <a:pt x="92" y="22"/>
                    <a:pt x="92" y="23"/>
                  </a:cubicBezTo>
                  <a:cubicBezTo>
                    <a:pt x="92" y="24"/>
                    <a:pt x="93" y="25"/>
                    <a:pt x="94" y="25"/>
                  </a:cubicBezTo>
                  <a:cubicBezTo>
                    <a:pt x="95" y="25"/>
                    <a:pt x="96" y="24"/>
                    <a:pt x="96" y="23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7" y="23"/>
                    <a:pt x="98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00" y="26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3"/>
                    <a:pt x="101" y="36"/>
                    <a:pt x="99" y="38"/>
                  </a:cubicBezTo>
                  <a:close/>
                  <a:moveTo>
                    <a:pt x="99" y="38"/>
                  </a:moveTo>
                  <a:cubicBezTo>
                    <a:pt x="99" y="38"/>
                    <a:pt x="99" y="38"/>
                    <a:pt x="99" y="38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5229225" y="4568825"/>
              <a:ext cx="9525" cy="22225"/>
            </a:xfrm>
            <a:custGeom>
              <a:avLst/>
              <a:gdLst>
                <a:gd name="T0" fmla="*/ 3 w 6"/>
                <a:gd name="T1" fmla="*/ 3 h 14"/>
                <a:gd name="T2" fmla="*/ 3 w 6"/>
                <a:gd name="T3" fmla="*/ 3 h 14"/>
                <a:gd name="T4" fmla="*/ 3 w 6"/>
                <a:gd name="T5" fmla="*/ 14 h 14"/>
                <a:gd name="T6" fmla="*/ 6 w 6"/>
                <a:gd name="T7" fmla="*/ 14 h 14"/>
                <a:gd name="T8" fmla="*/ 6 w 6"/>
                <a:gd name="T9" fmla="*/ 0 h 14"/>
                <a:gd name="T10" fmla="*/ 3 w 6"/>
                <a:gd name="T11" fmla="*/ 0 h 14"/>
                <a:gd name="T12" fmla="*/ 0 w 6"/>
                <a:gd name="T13" fmla="*/ 3 h 14"/>
                <a:gd name="T14" fmla="*/ 0 w 6"/>
                <a:gd name="T15" fmla="*/ 5 h 14"/>
                <a:gd name="T16" fmla="*/ 3 w 6"/>
                <a:gd name="T17" fmla="*/ 3 h 14"/>
                <a:gd name="T18" fmla="*/ 3 w 6"/>
                <a:gd name="T19" fmla="*/ 3 h 14"/>
                <a:gd name="T20" fmla="*/ 3 w 6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5229225" y="4568825"/>
              <a:ext cx="9525" cy="22225"/>
            </a:xfrm>
            <a:custGeom>
              <a:avLst/>
              <a:gdLst>
                <a:gd name="T0" fmla="*/ 3 w 6"/>
                <a:gd name="T1" fmla="*/ 3 h 14"/>
                <a:gd name="T2" fmla="*/ 3 w 6"/>
                <a:gd name="T3" fmla="*/ 3 h 14"/>
                <a:gd name="T4" fmla="*/ 3 w 6"/>
                <a:gd name="T5" fmla="*/ 14 h 14"/>
                <a:gd name="T6" fmla="*/ 6 w 6"/>
                <a:gd name="T7" fmla="*/ 14 h 14"/>
                <a:gd name="T8" fmla="*/ 6 w 6"/>
                <a:gd name="T9" fmla="*/ 0 h 14"/>
                <a:gd name="T10" fmla="*/ 3 w 6"/>
                <a:gd name="T11" fmla="*/ 0 h 14"/>
                <a:gd name="T12" fmla="*/ 0 w 6"/>
                <a:gd name="T13" fmla="*/ 3 h 14"/>
                <a:gd name="T14" fmla="*/ 0 w 6"/>
                <a:gd name="T15" fmla="*/ 5 h 14"/>
                <a:gd name="T16" fmla="*/ 3 w 6"/>
                <a:gd name="T17" fmla="*/ 3 h 14"/>
                <a:gd name="T18" fmla="*/ 3 w 6"/>
                <a:gd name="T19" fmla="*/ 3 h 14"/>
                <a:gd name="T20" fmla="*/ 3 w 6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 noEditPoints="1"/>
            </p:cNvSpPr>
            <p:nvPr/>
          </p:nvSpPr>
          <p:spPr bwMode="auto">
            <a:xfrm>
              <a:off x="5246688" y="45688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5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5246688" y="45688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5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5191125" y="4606925"/>
              <a:ext cx="17463" cy="222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2 h 5"/>
                <a:gd name="T4" fmla="*/ 2 w 4"/>
                <a:gd name="T5" fmla="*/ 5 h 5"/>
                <a:gd name="T6" fmla="*/ 4 w 4"/>
                <a:gd name="T7" fmla="*/ 2 h 5"/>
                <a:gd name="T8" fmla="*/ 2 w 4"/>
                <a:gd name="T9" fmla="*/ 0 h 5"/>
                <a:gd name="T10" fmla="*/ 2 w 4"/>
                <a:gd name="T11" fmla="*/ 4 h 5"/>
                <a:gd name="T12" fmla="*/ 1 w 4"/>
                <a:gd name="T13" fmla="*/ 2 h 5"/>
                <a:gd name="T14" fmla="*/ 2 w 4"/>
                <a:gd name="T15" fmla="*/ 1 h 5"/>
                <a:gd name="T16" fmla="*/ 3 w 4"/>
                <a:gd name="T17" fmla="*/ 2 h 5"/>
                <a:gd name="T18" fmla="*/ 2 w 4"/>
                <a:gd name="T19" fmla="*/ 4 h 5"/>
                <a:gd name="T20" fmla="*/ 2 w 4"/>
                <a:gd name="T21" fmla="*/ 4 h 5"/>
                <a:gd name="T22" fmla="*/ 2 w 4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5213350" y="4606925"/>
              <a:ext cx="7938" cy="222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0 h 14"/>
                <a:gd name="T4" fmla="*/ 0 w 5"/>
                <a:gd name="T5" fmla="*/ 3 h 14"/>
                <a:gd name="T6" fmla="*/ 0 w 5"/>
                <a:gd name="T7" fmla="*/ 3 h 14"/>
                <a:gd name="T8" fmla="*/ 2 w 5"/>
                <a:gd name="T9" fmla="*/ 3 h 14"/>
                <a:gd name="T10" fmla="*/ 2 w 5"/>
                <a:gd name="T11" fmla="*/ 3 h 14"/>
                <a:gd name="T12" fmla="*/ 2 w 5"/>
                <a:gd name="T13" fmla="*/ 14 h 14"/>
                <a:gd name="T14" fmla="*/ 5 w 5"/>
                <a:gd name="T15" fmla="*/ 14 h 14"/>
                <a:gd name="T16" fmla="*/ 5 w 5"/>
                <a:gd name="T17" fmla="*/ 0 h 14"/>
                <a:gd name="T18" fmla="*/ 5 w 5"/>
                <a:gd name="T19" fmla="*/ 0 h 14"/>
                <a:gd name="T20" fmla="*/ 5 w 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5213350" y="4606925"/>
              <a:ext cx="7938" cy="222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0 h 14"/>
                <a:gd name="T4" fmla="*/ 0 w 5"/>
                <a:gd name="T5" fmla="*/ 3 h 14"/>
                <a:gd name="T6" fmla="*/ 0 w 5"/>
                <a:gd name="T7" fmla="*/ 3 h 14"/>
                <a:gd name="T8" fmla="*/ 2 w 5"/>
                <a:gd name="T9" fmla="*/ 3 h 14"/>
                <a:gd name="T10" fmla="*/ 2 w 5"/>
                <a:gd name="T11" fmla="*/ 3 h 14"/>
                <a:gd name="T12" fmla="*/ 2 w 5"/>
                <a:gd name="T13" fmla="*/ 14 h 14"/>
                <a:gd name="T14" fmla="*/ 5 w 5"/>
                <a:gd name="T15" fmla="*/ 14 h 14"/>
                <a:gd name="T16" fmla="*/ 5 w 5"/>
                <a:gd name="T17" fmla="*/ 0 h 14"/>
                <a:gd name="T18" fmla="*/ 5 w 5"/>
                <a:gd name="T19" fmla="*/ 0 h 14"/>
                <a:gd name="T20" fmla="*/ 5 w 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auto">
            <a:xfrm>
              <a:off x="5226050" y="4606925"/>
              <a:ext cx="15875" cy="2222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2 w 4"/>
                <a:gd name="T9" fmla="*/ 5 h 5"/>
                <a:gd name="T10" fmla="*/ 2 w 4"/>
                <a:gd name="T11" fmla="*/ 1 h 5"/>
                <a:gd name="T12" fmla="*/ 3 w 4"/>
                <a:gd name="T13" fmla="*/ 2 h 5"/>
                <a:gd name="T14" fmla="*/ 2 w 4"/>
                <a:gd name="T15" fmla="*/ 4 h 5"/>
                <a:gd name="T16" fmla="*/ 1 w 4"/>
                <a:gd name="T17" fmla="*/ 2 h 5"/>
                <a:gd name="T18" fmla="*/ 2 w 4"/>
                <a:gd name="T19" fmla="*/ 1 h 5"/>
                <a:gd name="T20" fmla="*/ 2 w 4"/>
                <a:gd name="T21" fmla="*/ 1 h 5"/>
                <a:gd name="T22" fmla="*/ 2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1"/>
            <p:cNvSpPr>
              <a:spLocks noEditPoints="1"/>
            </p:cNvSpPr>
            <p:nvPr/>
          </p:nvSpPr>
          <p:spPr bwMode="auto">
            <a:xfrm>
              <a:off x="5246688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5246688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264150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264150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>
              <a:spLocks noEditPoints="1"/>
            </p:cNvSpPr>
            <p:nvPr/>
          </p:nvSpPr>
          <p:spPr bwMode="auto">
            <a:xfrm>
              <a:off x="5276850" y="4606925"/>
              <a:ext cx="17463" cy="2222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2 w 4"/>
                <a:gd name="T9" fmla="*/ 5 h 5"/>
                <a:gd name="T10" fmla="*/ 2 w 4"/>
                <a:gd name="T11" fmla="*/ 1 h 5"/>
                <a:gd name="T12" fmla="*/ 3 w 4"/>
                <a:gd name="T13" fmla="*/ 2 h 5"/>
                <a:gd name="T14" fmla="*/ 2 w 4"/>
                <a:gd name="T15" fmla="*/ 4 h 5"/>
                <a:gd name="T16" fmla="*/ 1 w 4"/>
                <a:gd name="T17" fmla="*/ 2 h 5"/>
                <a:gd name="T18" fmla="*/ 2 w 4"/>
                <a:gd name="T19" fmla="*/ 1 h 5"/>
                <a:gd name="T20" fmla="*/ 2 w 4"/>
                <a:gd name="T21" fmla="*/ 1 h 5"/>
                <a:gd name="T22" fmla="*/ 2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>
              <a:spLocks noEditPoints="1"/>
            </p:cNvSpPr>
            <p:nvPr/>
          </p:nvSpPr>
          <p:spPr bwMode="auto">
            <a:xfrm>
              <a:off x="5226050" y="4646613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0 h 4"/>
                <a:gd name="T12" fmla="*/ 3 w 4"/>
                <a:gd name="T13" fmla="*/ 2 h 4"/>
                <a:gd name="T14" fmla="*/ 2 w 4"/>
                <a:gd name="T15" fmla="*/ 4 h 4"/>
                <a:gd name="T16" fmla="*/ 1 w 4"/>
                <a:gd name="T17" fmla="*/ 2 h 4"/>
                <a:gd name="T18" fmla="*/ 2 w 4"/>
                <a:gd name="T19" fmla="*/ 0 h 4"/>
                <a:gd name="T20" fmla="*/ 2 w 4"/>
                <a:gd name="T21" fmla="*/ 0 h 4"/>
                <a:gd name="T22" fmla="*/ 2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46688" y="4646613"/>
              <a:ext cx="7938" cy="17463"/>
            </a:xfrm>
            <a:custGeom>
              <a:avLst/>
              <a:gdLst>
                <a:gd name="T0" fmla="*/ 3 w 5"/>
                <a:gd name="T1" fmla="*/ 3 h 11"/>
                <a:gd name="T2" fmla="*/ 3 w 5"/>
                <a:gd name="T3" fmla="*/ 3 h 11"/>
                <a:gd name="T4" fmla="*/ 3 w 5"/>
                <a:gd name="T5" fmla="*/ 11 h 11"/>
                <a:gd name="T6" fmla="*/ 5 w 5"/>
                <a:gd name="T7" fmla="*/ 11 h 11"/>
                <a:gd name="T8" fmla="*/ 5 w 5"/>
                <a:gd name="T9" fmla="*/ 0 h 11"/>
                <a:gd name="T10" fmla="*/ 3 w 5"/>
                <a:gd name="T11" fmla="*/ 0 h 11"/>
                <a:gd name="T12" fmla="*/ 0 w 5"/>
                <a:gd name="T13" fmla="*/ 0 h 11"/>
                <a:gd name="T14" fmla="*/ 0 w 5"/>
                <a:gd name="T15" fmla="*/ 3 h 11"/>
                <a:gd name="T16" fmla="*/ 3 w 5"/>
                <a:gd name="T17" fmla="*/ 3 h 11"/>
                <a:gd name="T18" fmla="*/ 3 w 5"/>
                <a:gd name="T19" fmla="*/ 3 h 11"/>
                <a:gd name="T20" fmla="*/ 3 w 5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lnTo>
                    <a:pt x="3" y="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246688" y="4646613"/>
              <a:ext cx="7938" cy="17463"/>
            </a:xfrm>
            <a:custGeom>
              <a:avLst/>
              <a:gdLst>
                <a:gd name="T0" fmla="*/ 3 w 5"/>
                <a:gd name="T1" fmla="*/ 3 h 11"/>
                <a:gd name="T2" fmla="*/ 3 w 5"/>
                <a:gd name="T3" fmla="*/ 3 h 11"/>
                <a:gd name="T4" fmla="*/ 3 w 5"/>
                <a:gd name="T5" fmla="*/ 11 h 11"/>
                <a:gd name="T6" fmla="*/ 5 w 5"/>
                <a:gd name="T7" fmla="*/ 11 h 11"/>
                <a:gd name="T8" fmla="*/ 5 w 5"/>
                <a:gd name="T9" fmla="*/ 0 h 11"/>
                <a:gd name="T10" fmla="*/ 3 w 5"/>
                <a:gd name="T11" fmla="*/ 0 h 11"/>
                <a:gd name="T12" fmla="*/ 0 w 5"/>
                <a:gd name="T13" fmla="*/ 0 h 11"/>
                <a:gd name="T14" fmla="*/ 0 w 5"/>
                <a:gd name="T15" fmla="*/ 3 h 11"/>
                <a:gd name="T16" fmla="*/ 3 w 5"/>
                <a:gd name="T17" fmla="*/ 3 h 11"/>
                <a:gd name="T18" fmla="*/ 3 w 5"/>
                <a:gd name="T19" fmla="*/ 3 h 11"/>
                <a:gd name="T20" fmla="*/ 3 w 5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lnTo>
                    <a:pt x="3" y="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5259388" y="4646613"/>
              <a:ext cx="17463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0 h 4"/>
                <a:gd name="T12" fmla="*/ 3 w 4"/>
                <a:gd name="T13" fmla="*/ 2 h 4"/>
                <a:gd name="T14" fmla="*/ 2 w 4"/>
                <a:gd name="T15" fmla="*/ 4 h 4"/>
                <a:gd name="T16" fmla="*/ 1 w 4"/>
                <a:gd name="T17" fmla="*/ 2 h 4"/>
                <a:gd name="T18" fmla="*/ 2 w 4"/>
                <a:gd name="T19" fmla="*/ 0 h 4"/>
                <a:gd name="T20" fmla="*/ 2 w 4"/>
                <a:gd name="T21" fmla="*/ 0 h 4"/>
                <a:gd name="T22" fmla="*/ 2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>
            <p:custDataLst>
              <p:tags r:id="rId6"/>
            </p:custDataLst>
          </p:nvPr>
        </p:nvGrpSpPr>
        <p:grpSpPr>
          <a:xfrm>
            <a:off x="6092033" y="4287838"/>
            <a:ext cx="676275" cy="685800"/>
            <a:chOff x="5776913" y="4287838"/>
            <a:chExt cx="676275" cy="685800"/>
          </a:xfrm>
        </p:grpSpPr>
        <p:sp>
          <p:nvSpPr>
            <p:cNvPr id="78" name="Oval 70"/>
            <p:cNvSpPr>
              <a:spLocks noChangeArrowheads="1"/>
            </p:cNvSpPr>
            <p:nvPr/>
          </p:nvSpPr>
          <p:spPr bwMode="auto">
            <a:xfrm>
              <a:off x="5776913" y="4287838"/>
              <a:ext cx="676275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5905500" y="4448175"/>
              <a:ext cx="419100" cy="371475"/>
            </a:xfrm>
            <a:custGeom>
              <a:avLst/>
              <a:gdLst>
                <a:gd name="T0" fmla="*/ 95 w 99"/>
                <a:gd name="T1" fmla="*/ 64 h 86"/>
                <a:gd name="T2" fmla="*/ 23 w 99"/>
                <a:gd name="T3" fmla="*/ 64 h 86"/>
                <a:gd name="T4" fmla="*/ 23 w 99"/>
                <a:gd name="T5" fmla="*/ 3 h 86"/>
                <a:gd name="T6" fmla="*/ 20 w 99"/>
                <a:gd name="T7" fmla="*/ 0 h 86"/>
                <a:gd name="T8" fmla="*/ 16 w 99"/>
                <a:gd name="T9" fmla="*/ 3 h 86"/>
                <a:gd name="T10" fmla="*/ 16 w 99"/>
                <a:gd name="T11" fmla="*/ 64 h 86"/>
                <a:gd name="T12" fmla="*/ 3 w 99"/>
                <a:gd name="T13" fmla="*/ 64 h 86"/>
                <a:gd name="T14" fmla="*/ 0 w 99"/>
                <a:gd name="T15" fmla="*/ 68 h 86"/>
                <a:gd name="T16" fmla="*/ 3 w 99"/>
                <a:gd name="T17" fmla="*/ 72 h 86"/>
                <a:gd name="T18" fmla="*/ 16 w 99"/>
                <a:gd name="T19" fmla="*/ 72 h 86"/>
                <a:gd name="T20" fmla="*/ 16 w 99"/>
                <a:gd name="T21" fmla="*/ 82 h 86"/>
                <a:gd name="T22" fmla="*/ 20 w 99"/>
                <a:gd name="T23" fmla="*/ 86 h 86"/>
                <a:gd name="T24" fmla="*/ 23 w 99"/>
                <a:gd name="T25" fmla="*/ 82 h 86"/>
                <a:gd name="T26" fmla="*/ 23 w 99"/>
                <a:gd name="T27" fmla="*/ 72 h 86"/>
                <a:gd name="T28" fmla="*/ 95 w 99"/>
                <a:gd name="T29" fmla="*/ 72 h 86"/>
                <a:gd name="T30" fmla="*/ 99 w 99"/>
                <a:gd name="T31" fmla="*/ 68 h 86"/>
                <a:gd name="T32" fmla="*/ 95 w 99"/>
                <a:gd name="T33" fmla="*/ 64 h 86"/>
                <a:gd name="T34" fmla="*/ 95 w 99"/>
                <a:gd name="T35" fmla="*/ 64 h 86"/>
                <a:gd name="T36" fmla="*/ 95 w 99"/>
                <a:gd name="T3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6">
                  <a:moveTo>
                    <a:pt x="95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7" y="0"/>
                    <a:pt x="16" y="1"/>
                    <a:pt x="16" y="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6"/>
                    <a:pt x="0" y="68"/>
                  </a:cubicBezTo>
                  <a:cubicBezTo>
                    <a:pt x="0" y="70"/>
                    <a:pt x="1" y="72"/>
                    <a:pt x="3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7" y="86"/>
                    <a:pt x="20" y="86"/>
                  </a:cubicBezTo>
                  <a:cubicBezTo>
                    <a:pt x="22" y="86"/>
                    <a:pt x="23" y="84"/>
                    <a:pt x="23" y="8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8" y="72"/>
                    <a:pt x="99" y="70"/>
                    <a:pt x="99" y="68"/>
                  </a:cubicBezTo>
                  <a:cubicBezTo>
                    <a:pt x="99" y="66"/>
                    <a:pt x="98" y="64"/>
                    <a:pt x="95" y="64"/>
                  </a:cubicBezTo>
                  <a:close/>
                  <a:moveTo>
                    <a:pt x="95" y="64"/>
                  </a:moveTo>
                  <a:cubicBezTo>
                    <a:pt x="95" y="64"/>
                    <a:pt x="95" y="64"/>
                    <a:pt x="95" y="6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6022975" y="4513263"/>
              <a:ext cx="285750" cy="180975"/>
            </a:xfrm>
            <a:custGeom>
              <a:avLst/>
              <a:gdLst>
                <a:gd name="T0" fmla="*/ 5 w 67"/>
                <a:gd name="T1" fmla="*/ 42 h 42"/>
                <a:gd name="T2" fmla="*/ 10 w 67"/>
                <a:gd name="T3" fmla="*/ 37 h 42"/>
                <a:gd name="T4" fmla="*/ 9 w 67"/>
                <a:gd name="T5" fmla="*/ 34 h 42"/>
                <a:gd name="T6" fmla="*/ 19 w 67"/>
                <a:gd name="T7" fmla="*/ 11 h 42"/>
                <a:gd name="T8" fmla="*/ 28 w 67"/>
                <a:gd name="T9" fmla="*/ 31 h 42"/>
                <a:gd name="T10" fmla="*/ 27 w 67"/>
                <a:gd name="T11" fmla="*/ 34 h 42"/>
                <a:gd name="T12" fmla="*/ 33 w 67"/>
                <a:gd name="T13" fmla="*/ 39 h 42"/>
                <a:gd name="T14" fmla="*/ 38 w 67"/>
                <a:gd name="T15" fmla="*/ 34 h 42"/>
                <a:gd name="T16" fmla="*/ 37 w 67"/>
                <a:gd name="T17" fmla="*/ 32 h 42"/>
                <a:gd name="T18" fmla="*/ 41 w 67"/>
                <a:gd name="T19" fmla="*/ 27 h 42"/>
                <a:gd name="T20" fmla="*/ 42 w 67"/>
                <a:gd name="T21" fmla="*/ 27 h 42"/>
                <a:gd name="T22" fmla="*/ 43 w 67"/>
                <a:gd name="T23" fmla="*/ 27 h 42"/>
                <a:gd name="T24" fmla="*/ 46 w 67"/>
                <a:gd name="T25" fmla="*/ 32 h 42"/>
                <a:gd name="T26" fmla="*/ 46 w 67"/>
                <a:gd name="T27" fmla="*/ 34 h 42"/>
                <a:gd name="T28" fmla="*/ 51 w 67"/>
                <a:gd name="T29" fmla="*/ 39 h 42"/>
                <a:gd name="T30" fmla="*/ 56 w 67"/>
                <a:gd name="T31" fmla="*/ 34 h 42"/>
                <a:gd name="T32" fmla="*/ 55 w 67"/>
                <a:gd name="T33" fmla="*/ 31 h 42"/>
                <a:gd name="T34" fmla="*/ 62 w 67"/>
                <a:gd name="T35" fmla="*/ 17 h 42"/>
                <a:gd name="T36" fmla="*/ 67 w 67"/>
                <a:gd name="T37" fmla="*/ 12 h 42"/>
                <a:gd name="T38" fmla="*/ 62 w 67"/>
                <a:gd name="T39" fmla="*/ 6 h 42"/>
                <a:gd name="T40" fmla="*/ 57 w 67"/>
                <a:gd name="T41" fmla="*/ 12 h 42"/>
                <a:gd name="T42" fmla="*/ 57 w 67"/>
                <a:gd name="T43" fmla="*/ 14 h 42"/>
                <a:gd name="T44" fmla="*/ 50 w 67"/>
                <a:gd name="T45" fmla="*/ 29 h 42"/>
                <a:gd name="T46" fmla="*/ 50 w 67"/>
                <a:gd name="T47" fmla="*/ 29 h 42"/>
                <a:gd name="T48" fmla="*/ 47 w 67"/>
                <a:gd name="T49" fmla="*/ 24 h 42"/>
                <a:gd name="T50" fmla="*/ 47 w 67"/>
                <a:gd name="T51" fmla="*/ 22 h 42"/>
                <a:gd name="T52" fmla="*/ 42 w 67"/>
                <a:gd name="T53" fmla="*/ 17 h 42"/>
                <a:gd name="T54" fmla="*/ 37 w 67"/>
                <a:gd name="T55" fmla="*/ 22 h 42"/>
                <a:gd name="T56" fmla="*/ 37 w 67"/>
                <a:gd name="T57" fmla="*/ 24 h 42"/>
                <a:gd name="T58" fmla="*/ 33 w 67"/>
                <a:gd name="T59" fmla="*/ 29 h 42"/>
                <a:gd name="T60" fmla="*/ 33 w 67"/>
                <a:gd name="T61" fmla="*/ 29 h 42"/>
                <a:gd name="T62" fmla="*/ 23 w 67"/>
                <a:gd name="T63" fmla="*/ 8 h 42"/>
                <a:gd name="T64" fmla="*/ 24 w 67"/>
                <a:gd name="T65" fmla="*/ 5 h 42"/>
                <a:gd name="T66" fmla="*/ 19 w 67"/>
                <a:gd name="T67" fmla="*/ 0 h 42"/>
                <a:gd name="T68" fmla="*/ 13 w 67"/>
                <a:gd name="T69" fmla="*/ 5 h 42"/>
                <a:gd name="T70" fmla="*/ 14 w 67"/>
                <a:gd name="T71" fmla="*/ 8 h 42"/>
                <a:gd name="T72" fmla="*/ 4 w 67"/>
                <a:gd name="T73" fmla="*/ 32 h 42"/>
                <a:gd name="T74" fmla="*/ 0 w 67"/>
                <a:gd name="T75" fmla="*/ 37 h 42"/>
                <a:gd name="T76" fmla="*/ 5 w 67"/>
                <a:gd name="T77" fmla="*/ 42 h 42"/>
                <a:gd name="T78" fmla="*/ 5 w 67"/>
                <a:gd name="T79" fmla="*/ 42 h 42"/>
                <a:gd name="T80" fmla="*/ 5 w 67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42">
                  <a:moveTo>
                    <a:pt x="5" y="42"/>
                  </a:moveTo>
                  <a:cubicBezTo>
                    <a:pt x="8" y="42"/>
                    <a:pt x="10" y="40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37"/>
                    <a:pt x="30" y="39"/>
                    <a:pt x="33" y="39"/>
                  </a:cubicBezTo>
                  <a:cubicBezTo>
                    <a:pt x="35" y="39"/>
                    <a:pt x="38" y="37"/>
                    <a:pt x="38" y="34"/>
                  </a:cubicBezTo>
                  <a:cubicBezTo>
                    <a:pt x="38" y="33"/>
                    <a:pt x="38" y="32"/>
                    <a:pt x="37" y="32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46" y="37"/>
                    <a:pt x="48" y="39"/>
                    <a:pt x="51" y="39"/>
                  </a:cubicBezTo>
                  <a:cubicBezTo>
                    <a:pt x="54" y="39"/>
                    <a:pt x="56" y="37"/>
                    <a:pt x="56" y="34"/>
                  </a:cubicBezTo>
                  <a:cubicBezTo>
                    <a:pt x="56" y="33"/>
                    <a:pt x="56" y="32"/>
                    <a:pt x="55" y="3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14"/>
                    <a:pt x="67" y="12"/>
                  </a:cubicBezTo>
                  <a:cubicBezTo>
                    <a:pt x="67" y="9"/>
                    <a:pt x="65" y="6"/>
                    <a:pt x="62" y="6"/>
                  </a:cubicBezTo>
                  <a:cubicBezTo>
                    <a:pt x="59" y="6"/>
                    <a:pt x="57" y="9"/>
                    <a:pt x="57" y="12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2"/>
                  </a:cubicBezTo>
                  <a:cubicBezTo>
                    <a:pt x="47" y="19"/>
                    <a:pt x="45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4" y="6"/>
                    <a:pt x="24" y="5"/>
                  </a:cubicBezTo>
                  <a:cubicBezTo>
                    <a:pt x="24" y="2"/>
                    <a:pt x="21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5"/>
                    <a:pt x="0" y="37"/>
                  </a:cubicBezTo>
                  <a:cubicBezTo>
                    <a:pt x="0" y="40"/>
                    <a:pt x="2" y="42"/>
                    <a:pt x="5" y="42"/>
                  </a:cubicBezTo>
                  <a:close/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>
            <p:custDataLst>
              <p:tags r:id="rId7"/>
            </p:custDataLst>
          </p:nvPr>
        </p:nvGrpSpPr>
        <p:grpSpPr>
          <a:xfrm>
            <a:off x="7088159" y="4287838"/>
            <a:ext cx="679450" cy="685800"/>
            <a:chOff x="6750050" y="4287838"/>
            <a:chExt cx="679450" cy="685800"/>
          </a:xfrm>
        </p:grpSpPr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6750050" y="4287838"/>
              <a:ext cx="679450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>
              <a:spLocks noEditPoints="1"/>
            </p:cNvSpPr>
            <p:nvPr/>
          </p:nvSpPr>
          <p:spPr bwMode="auto">
            <a:xfrm>
              <a:off x="7135813" y="4702175"/>
              <a:ext cx="101600" cy="103188"/>
            </a:xfrm>
            <a:custGeom>
              <a:avLst/>
              <a:gdLst>
                <a:gd name="T0" fmla="*/ 16 w 24"/>
                <a:gd name="T1" fmla="*/ 11 h 24"/>
                <a:gd name="T2" fmla="*/ 15 w 24"/>
                <a:gd name="T3" fmla="*/ 11 h 24"/>
                <a:gd name="T4" fmla="*/ 14 w 24"/>
                <a:gd name="T5" fmla="*/ 12 h 24"/>
                <a:gd name="T6" fmla="*/ 14 w 24"/>
                <a:gd name="T7" fmla="*/ 13 h 24"/>
                <a:gd name="T8" fmla="*/ 13 w 24"/>
                <a:gd name="T9" fmla="*/ 14 h 24"/>
                <a:gd name="T10" fmla="*/ 13 w 24"/>
                <a:gd name="T11" fmla="*/ 14 h 24"/>
                <a:gd name="T12" fmla="*/ 12 w 24"/>
                <a:gd name="T13" fmla="*/ 12 h 24"/>
                <a:gd name="T14" fmla="*/ 7 w 24"/>
                <a:gd name="T15" fmla="*/ 1 h 24"/>
                <a:gd name="T16" fmla="*/ 6 w 24"/>
                <a:gd name="T17" fmla="*/ 0 h 24"/>
                <a:gd name="T18" fmla="*/ 1 w 24"/>
                <a:gd name="T19" fmla="*/ 0 h 24"/>
                <a:gd name="T20" fmla="*/ 0 w 24"/>
                <a:gd name="T21" fmla="*/ 0 h 24"/>
                <a:gd name="T22" fmla="*/ 0 w 24"/>
                <a:gd name="T23" fmla="*/ 1 h 24"/>
                <a:gd name="T24" fmla="*/ 10 w 24"/>
                <a:gd name="T25" fmla="*/ 20 h 24"/>
                <a:gd name="T26" fmla="*/ 11 w 24"/>
                <a:gd name="T27" fmla="*/ 20 h 24"/>
                <a:gd name="T28" fmla="*/ 11 w 24"/>
                <a:gd name="T29" fmla="*/ 21 h 24"/>
                <a:gd name="T30" fmla="*/ 11 w 24"/>
                <a:gd name="T31" fmla="*/ 22 h 24"/>
                <a:gd name="T32" fmla="*/ 11 w 24"/>
                <a:gd name="T33" fmla="*/ 23 h 24"/>
                <a:gd name="T34" fmla="*/ 11 w 24"/>
                <a:gd name="T35" fmla="*/ 24 h 24"/>
                <a:gd name="T36" fmla="*/ 12 w 24"/>
                <a:gd name="T37" fmla="*/ 24 h 24"/>
                <a:gd name="T38" fmla="*/ 23 w 24"/>
                <a:gd name="T39" fmla="*/ 22 h 24"/>
                <a:gd name="T40" fmla="*/ 23 w 24"/>
                <a:gd name="T41" fmla="*/ 21 h 24"/>
                <a:gd name="T42" fmla="*/ 23 w 24"/>
                <a:gd name="T43" fmla="*/ 20 h 24"/>
                <a:gd name="T44" fmla="*/ 16 w 24"/>
                <a:gd name="T45" fmla="*/ 11 h 24"/>
                <a:gd name="T46" fmla="*/ 16 w 24"/>
                <a:gd name="T47" fmla="*/ 11 h 24"/>
                <a:gd name="T48" fmla="*/ 16 w 24"/>
                <a:gd name="T4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4">
                  <a:moveTo>
                    <a:pt x="16" y="11"/>
                  </a:move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9"/>
                    <a:pt x="7" y="5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5" y="15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4" y="21"/>
                    <a:pt x="24" y="20"/>
                    <a:pt x="23" y="20"/>
                  </a:cubicBezTo>
                  <a:lnTo>
                    <a:pt x="16" y="11"/>
                  </a:ln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6945313" y="4702175"/>
              <a:ext cx="96838" cy="103188"/>
            </a:xfrm>
            <a:custGeom>
              <a:avLst/>
              <a:gdLst>
                <a:gd name="T0" fmla="*/ 22 w 23"/>
                <a:gd name="T1" fmla="*/ 0 h 24"/>
                <a:gd name="T2" fmla="*/ 17 w 23"/>
                <a:gd name="T3" fmla="*/ 0 h 24"/>
                <a:gd name="T4" fmla="*/ 16 w 23"/>
                <a:gd name="T5" fmla="*/ 1 h 24"/>
                <a:gd name="T6" fmla="*/ 11 w 23"/>
                <a:gd name="T7" fmla="*/ 12 h 24"/>
                <a:gd name="T8" fmla="*/ 10 w 23"/>
                <a:gd name="T9" fmla="*/ 14 h 24"/>
                <a:gd name="T10" fmla="*/ 10 w 23"/>
                <a:gd name="T11" fmla="*/ 14 h 24"/>
                <a:gd name="T12" fmla="*/ 9 w 23"/>
                <a:gd name="T13" fmla="*/ 13 h 24"/>
                <a:gd name="T14" fmla="*/ 9 w 23"/>
                <a:gd name="T15" fmla="*/ 12 h 24"/>
                <a:gd name="T16" fmla="*/ 8 w 23"/>
                <a:gd name="T17" fmla="*/ 11 h 24"/>
                <a:gd name="T18" fmla="*/ 7 w 23"/>
                <a:gd name="T19" fmla="*/ 11 h 24"/>
                <a:gd name="T20" fmla="*/ 0 w 23"/>
                <a:gd name="T21" fmla="*/ 20 h 24"/>
                <a:gd name="T22" fmla="*/ 0 w 23"/>
                <a:gd name="T23" fmla="*/ 21 h 24"/>
                <a:gd name="T24" fmla="*/ 0 w 23"/>
                <a:gd name="T25" fmla="*/ 22 h 24"/>
                <a:gd name="T26" fmla="*/ 12 w 23"/>
                <a:gd name="T27" fmla="*/ 24 h 24"/>
                <a:gd name="T28" fmla="*/ 12 w 23"/>
                <a:gd name="T29" fmla="*/ 24 h 24"/>
                <a:gd name="T30" fmla="*/ 12 w 23"/>
                <a:gd name="T31" fmla="*/ 24 h 24"/>
                <a:gd name="T32" fmla="*/ 13 w 23"/>
                <a:gd name="T33" fmla="*/ 23 h 24"/>
                <a:gd name="T34" fmla="*/ 13 w 23"/>
                <a:gd name="T35" fmla="*/ 22 h 24"/>
                <a:gd name="T36" fmla="*/ 12 w 23"/>
                <a:gd name="T37" fmla="*/ 21 h 24"/>
                <a:gd name="T38" fmla="*/ 12 w 23"/>
                <a:gd name="T39" fmla="*/ 20 h 24"/>
                <a:gd name="T40" fmla="*/ 13 w 23"/>
                <a:gd name="T41" fmla="*/ 20 h 24"/>
                <a:gd name="T42" fmla="*/ 23 w 23"/>
                <a:gd name="T43" fmla="*/ 1 h 24"/>
                <a:gd name="T44" fmla="*/ 23 w 23"/>
                <a:gd name="T45" fmla="*/ 0 h 24"/>
                <a:gd name="T46" fmla="*/ 22 w 23"/>
                <a:gd name="T47" fmla="*/ 0 h 24"/>
                <a:gd name="T48" fmla="*/ 22 w 23"/>
                <a:gd name="T49" fmla="*/ 0 h 24"/>
                <a:gd name="T50" fmla="*/ 22 w 23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4">
                  <a:moveTo>
                    <a:pt x="2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5"/>
                    <a:pt x="14" y="9"/>
                    <a:pt x="11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23"/>
                    <a:pt x="13" y="23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5"/>
                    <a:pt x="22" y="8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7064375" y="4702175"/>
              <a:ext cx="50800" cy="107950"/>
            </a:xfrm>
            <a:custGeom>
              <a:avLst/>
              <a:gdLst>
                <a:gd name="T0" fmla="*/ 11 w 12"/>
                <a:gd name="T1" fmla="*/ 15 h 25"/>
                <a:gd name="T2" fmla="*/ 10 w 12"/>
                <a:gd name="T3" fmla="*/ 15 h 25"/>
                <a:gd name="T4" fmla="*/ 9 w 12"/>
                <a:gd name="T5" fmla="*/ 15 h 25"/>
                <a:gd name="T6" fmla="*/ 9 w 12"/>
                <a:gd name="T7" fmla="*/ 1 h 25"/>
                <a:gd name="T8" fmla="*/ 8 w 12"/>
                <a:gd name="T9" fmla="*/ 0 h 25"/>
                <a:gd name="T10" fmla="*/ 4 w 12"/>
                <a:gd name="T11" fmla="*/ 0 h 25"/>
                <a:gd name="T12" fmla="*/ 3 w 12"/>
                <a:gd name="T13" fmla="*/ 1 h 25"/>
                <a:gd name="T14" fmla="*/ 3 w 12"/>
                <a:gd name="T15" fmla="*/ 15 h 25"/>
                <a:gd name="T16" fmla="*/ 2 w 12"/>
                <a:gd name="T17" fmla="*/ 15 h 25"/>
                <a:gd name="T18" fmla="*/ 1 w 12"/>
                <a:gd name="T19" fmla="*/ 15 h 25"/>
                <a:gd name="T20" fmla="*/ 1 w 12"/>
                <a:gd name="T21" fmla="*/ 16 h 25"/>
                <a:gd name="T22" fmla="*/ 1 w 12"/>
                <a:gd name="T23" fmla="*/ 17 h 25"/>
                <a:gd name="T24" fmla="*/ 5 w 12"/>
                <a:gd name="T25" fmla="*/ 25 h 25"/>
                <a:gd name="T26" fmla="*/ 6 w 12"/>
                <a:gd name="T27" fmla="*/ 25 h 25"/>
                <a:gd name="T28" fmla="*/ 7 w 12"/>
                <a:gd name="T29" fmla="*/ 25 h 25"/>
                <a:gd name="T30" fmla="*/ 12 w 12"/>
                <a:gd name="T31" fmla="*/ 17 h 25"/>
                <a:gd name="T32" fmla="*/ 12 w 12"/>
                <a:gd name="T33" fmla="*/ 16 h 25"/>
                <a:gd name="T34" fmla="*/ 11 w 12"/>
                <a:gd name="T35" fmla="*/ 15 h 25"/>
                <a:gd name="T36" fmla="*/ 11 w 12"/>
                <a:gd name="T37" fmla="*/ 15 h 25"/>
                <a:gd name="T38" fmla="*/ 11 w 12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5">
                  <a:moveTo>
                    <a:pt x="1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6910388" y="4452938"/>
              <a:ext cx="357188" cy="231775"/>
            </a:xfrm>
            <a:custGeom>
              <a:avLst/>
              <a:gdLst>
                <a:gd name="T0" fmla="*/ 68 w 84"/>
                <a:gd name="T1" fmla="*/ 15 h 54"/>
                <a:gd name="T2" fmla="*/ 52 w 84"/>
                <a:gd name="T3" fmla="*/ 6 h 54"/>
                <a:gd name="T4" fmla="*/ 46 w 84"/>
                <a:gd name="T5" fmla="*/ 7 h 54"/>
                <a:gd name="T6" fmla="*/ 30 w 84"/>
                <a:gd name="T7" fmla="*/ 0 h 54"/>
                <a:gd name="T8" fmla="*/ 11 w 84"/>
                <a:gd name="T9" fmla="*/ 17 h 54"/>
                <a:gd name="T10" fmla="*/ 0 w 84"/>
                <a:gd name="T11" fmla="*/ 34 h 54"/>
                <a:gd name="T12" fmla="*/ 20 w 84"/>
                <a:gd name="T13" fmla="*/ 54 h 54"/>
                <a:gd name="T14" fmla="*/ 64 w 84"/>
                <a:gd name="T15" fmla="*/ 54 h 54"/>
                <a:gd name="T16" fmla="*/ 84 w 84"/>
                <a:gd name="T17" fmla="*/ 34 h 54"/>
                <a:gd name="T18" fmla="*/ 68 w 84"/>
                <a:gd name="T19" fmla="*/ 15 h 54"/>
                <a:gd name="T20" fmla="*/ 68 w 84"/>
                <a:gd name="T21" fmla="*/ 15 h 54"/>
                <a:gd name="T22" fmla="*/ 68 w 84"/>
                <a:gd name="T2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54">
                  <a:moveTo>
                    <a:pt x="68" y="15"/>
                  </a:moveTo>
                  <a:cubicBezTo>
                    <a:pt x="65" y="10"/>
                    <a:pt x="59" y="6"/>
                    <a:pt x="52" y="6"/>
                  </a:cubicBezTo>
                  <a:cubicBezTo>
                    <a:pt x="50" y="6"/>
                    <a:pt x="48" y="7"/>
                    <a:pt x="46" y="7"/>
                  </a:cubicBezTo>
                  <a:cubicBezTo>
                    <a:pt x="42" y="3"/>
                    <a:pt x="37" y="0"/>
                    <a:pt x="30" y="0"/>
                  </a:cubicBezTo>
                  <a:cubicBezTo>
                    <a:pt x="20" y="0"/>
                    <a:pt x="12" y="7"/>
                    <a:pt x="11" y="17"/>
                  </a:cubicBezTo>
                  <a:cubicBezTo>
                    <a:pt x="4" y="20"/>
                    <a:pt x="0" y="27"/>
                    <a:pt x="0" y="34"/>
                  </a:cubicBezTo>
                  <a:cubicBezTo>
                    <a:pt x="0" y="45"/>
                    <a:pt x="9" y="54"/>
                    <a:pt x="20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6" y="54"/>
                    <a:pt x="84" y="45"/>
                    <a:pt x="84" y="34"/>
                  </a:cubicBezTo>
                  <a:cubicBezTo>
                    <a:pt x="84" y="25"/>
                    <a:pt x="78" y="17"/>
                    <a:pt x="68" y="15"/>
                  </a:cubicBezTo>
                  <a:close/>
                  <a:moveTo>
                    <a:pt x="68" y="15"/>
                  </a:moveTo>
                  <a:cubicBezTo>
                    <a:pt x="68" y="15"/>
                    <a:pt x="68" y="15"/>
                    <a:pt x="68" y="1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>
            <p:custDataLst>
              <p:tags r:id="rId8"/>
            </p:custDataLst>
          </p:nvPr>
        </p:nvGrpSpPr>
        <p:grpSpPr>
          <a:xfrm>
            <a:off x="8087458" y="4287838"/>
            <a:ext cx="674688" cy="685800"/>
            <a:chOff x="7726363" y="4287838"/>
            <a:chExt cx="674688" cy="685800"/>
          </a:xfrm>
        </p:grpSpPr>
        <p:sp>
          <p:nvSpPr>
            <p:cNvPr id="88" name="Oval 78"/>
            <p:cNvSpPr>
              <a:spLocks noChangeArrowheads="1"/>
            </p:cNvSpPr>
            <p:nvPr/>
          </p:nvSpPr>
          <p:spPr bwMode="auto">
            <a:xfrm>
              <a:off x="7726363" y="4287838"/>
              <a:ext cx="674688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>
              <a:spLocks noEditPoints="1"/>
            </p:cNvSpPr>
            <p:nvPr/>
          </p:nvSpPr>
          <p:spPr bwMode="auto">
            <a:xfrm>
              <a:off x="7820025" y="4486275"/>
              <a:ext cx="312738" cy="241300"/>
            </a:xfrm>
            <a:custGeom>
              <a:avLst/>
              <a:gdLst>
                <a:gd name="T0" fmla="*/ 54 w 74"/>
                <a:gd name="T1" fmla="*/ 7 h 56"/>
                <a:gd name="T2" fmla="*/ 48 w 74"/>
                <a:gd name="T3" fmla="*/ 8 h 56"/>
                <a:gd name="T4" fmla="*/ 32 w 74"/>
                <a:gd name="T5" fmla="*/ 0 h 56"/>
                <a:gd name="T6" fmla="*/ 12 w 74"/>
                <a:gd name="T7" fmla="*/ 17 h 56"/>
                <a:gd name="T8" fmla="*/ 0 w 74"/>
                <a:gd name="T9" fmla="*/ 35 h 56"/>
                <a:gd name="T10" fmla="*/ 21 w 74"/>
                <a:gd name="T11" fmla="*/ 56 h 56"/>
                <a:gd name="T12" fmla="*/ 67 w 74"/>
                <a:gd name="T13" fmla="*/ 56 h 56"/>
                <a:gd name="T14" fmla="*/ 74 w 74"/>
                <a:gd name="T15" fmla="*/ 55 h 56"/>
                <a:gd name="T16" fmla="*/ 74 w 74"/>
                <a:gd name="T17" fmla="*/ 16 h 56"/>
                <a:gd name="T18" fmla="*/ 71 w 74"/>
                <a:gd name="T19" fmla="*/ 15 h 56"/>
                <a:gd name="T20" fmla="*/ 54 w 74"/>
                <a:gd name="T21" fmla="*/ 7 h 56"/>
                <a:gd name="T22" fmla="*/ 54 w 74"/>
                <a:gd name="T23" fmla="*/ 7 h 56"/>
                <a:gd name="T24" fmla="*/ 54 w 74"/>
                <a:gd name="T2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6">
                  <a:moveTo>
                    <a:pt x="54" y="7"/>
                  </a:moveTo>
                  <a:cubicBezTo>
                    <a:pt x="52" y="7"/>
                    <a:pt x="50" y="7"/>
                    <a:pt x="48" y="8"/>
                  </a:cubicBezTo>
                  <a:cubicBezTo>
                    <a:pt x="44" y="3"/>
                    <a:pt x="38" y="0"/>
                    <a:pt x="32" y="0"/>
                  </a:cubicBezTo>
                  <a:cubicBezTo>
                    <a:pt x="22" y="0"/>
                    <a:pt x="13" y="7"/>
                    <a:pt x="12" y="17"/>
                  </a:cubicBezTo>
                  <a:cubicBezTo>
                    <a:pt x="5" y="21"/>
                    <a:pt x="0" y="28"/>
                    <a:pt x="0" y="35"/>
                  </a:cubicBezTo>
                  <a:cubicBezTo>
                    <a:pt x="0" y="47"/>
                    <a:pt x="10" y="56"/>
                    <a:pt x="2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9" y="56"/>
                    <a:pt x="72" y="56"/>
                    <a:pt x="74" y="5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2" y="16"/>
                    <a:pt x="71" y="15"/>
                  </a:cubicBezTo>
                  <a:cubicBezTo>
                    <a:pt x="67" y="10"/>
                    <a:pt x="61" y="7"/>
                    <a:pt x="54" y="7"/>
                  </a:cubicBezTo>
                  <a:close/>
                  <a:moveTo>
                    <a:pt x="54" y="7"/>
                  </a:moveTo>
                  <a:cubicBezTo>
                    <a:pt x="54" y="7"/>
                    <a:pt x="54" y="7"/>
                    <a:pt x="54" y="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>
              <a:spLocks noEditPoints="1"/>
            </p:cNvSpPr>
            <p:nvPr/>
          </p:nvSpPr>
          <p:spPr bwMode="auto">
            <a:xfrm>
              <a:off x="8150225" y="4560888"/>
              <a:ext cx="157163" cy="214313"/>
            </a:xfrm>
            <a:custGeom>
              <a:avLst/>
              <a:gdLst>
                <a:gd name="T0" fmla="*/ 34 w 37"/>
                <a:gd name="T1" fmla="*/ 10 h 50"/>
                <a:gd name="T2" fmla="*/ 11 w 37"/>
                <a:gd name="T3" fmla="*/ 10 h 50"/>
                <a:gd name="T4" fmla="*/ 0 w 37"/>
                <a:gd name="T5" fmla="*/ 0 h 50"/>
                <a:gd name="T6" fmla="*/ 0 w 37"/>
                <a:gd name="T7" fmla="*/ 37 h 50"/>
                <a:gd name="T8" fmla="*/ 11 w 37"/>
                <a:gd name="T9" fmla="*/ 27 h 50"/>
                <a:gd name="T10" fmla="*/ 21 w 37"/>
                <a:gd name="T11" fmla="*/ 27 h 50"/>
                <a:gd name="T12" fmla="*/ 21 w 37"/>
                <a:gd name="T13" fmla="*/ 47 h 50"/>
                <a:gd name="T14" fmla="*/ 24 w 37"/>
                <a:gd name="T15" fmla="*/ 50 h 50"/>
                <a:gd name="T16" fmla="*/ 27 w 37"/>
                <a:gd name="T17" fmla="*/ 47 h 50"/>
                <a:gd name="T18" fmla="*/ 27 w 37"/>
                <a:gd name="T19" fmla="*/ 24 h 50"/>
                <a:gd name="T20" fmla="*/ 24 w 37"/>
                <a:gd name="T21" fmla="*/ 21 h 50"/>
                <a:gd name="T22" fmla="*/ 13 w 37"/>
                <a:gd name="T23" fmla="*/ 21 h 50"/>
                <a:gd name="T24" fmla="*/ 13 w 37"/>
                <a:gd name="T25" fmla="*/ 18 h 50"/>
                <a:gd name="T26" fmla="*/ 13 w 37"/>
                <a:gd name="T27" fmla="*/ 16 h 50"/>
                <a:gd name="T28" fmla="*/ 31 w 37"/>
                <a:gd name="T29" fmla="*/ 16 h 50"/>
                <a:gd name="T30" fmla="*/ 31 w 37"/>
                <a:gd name="T31" fmla="*/ 47 h 50"/>
                <a:gd name="T32" fmla="*/ 34 w 37"/>
                <a:gd name="T33" fmla="*/ 50 h 50"/>
                <a:gd name="T34" fmla="*/ 37 w 37"/>
                <a:gd name="T35" fmla="*/ 47 h 50"/>
                <a:gd name="T36" fmla="*/ 37 w 37"/>
                <a:gd name="T37" fmla="*/ 13 h 50"/>
                <a:gd name="T38" fmla="*/ 34 w 37"/>
                <a:gd name="T39" fmla="*/ 10 h 50"/>
                <a:gd name="T40" fmla="*/ 4 w 37"/>
                <a:gd name="T41" fmla="*/ 10 h 50"/>
                <a:gd name="T42" fmla="*/ 7 w 37"/>
                <a:gd name="T43" fmla="*/ 10 h 50"/>
                <a:gd name="T44" fmla="*/ 7 w 37"/>
                <a:gd name="T45" fmla="*/ 10 h 50"/>
                <a:gd name="T46" fmla="*/ 5 w 37"/>
                <a:gd name="T47" fmla="*/ 13 h 50"/>
                <a:gd name="T48" fmla="*/ 7 w 37"/>
                <a:gd name="T49" fmla="*/ 15 h 50"/>
                <a:gd name="T50" fmla="*/ 7 w 37"/>
                <a:gd name="T51" fmla="*/ 16 h 50"/>
                <a:gd name="T52" fmla="*/ 4 w 37"/>
                <a:gd name="T53" fmla="*/ 16 h 50"/>
                <a:gd name="T54" fmla="*/ 4 w 37"/>
                <a:gd name="T55" fmla="*/ 10 h 50"/>
                <a:gd name="T56" fmla="*/ 4 w 37"/>
                <a:gd name="T57" fmla="*/ 27 h 50"/>
                <a:gd name="T58" fmla="*/ 4 w 37"/>
                <a:gd name="T59" fmla="*/ 21 h 50"/>
                <a:gd name="T60" fmla="*/ 7 w 37"/>
                <a:gd name="T61" fmla="*/ 21 h 50"/>
                <a:gd name="T62" fmla="*/ 7 w 37"/>
                <a:gd name="T63" fmla="*/ 22 h 50"/>
                <a:gd name="T64" fmla="*/ 5 w 37"/>
                <a:gd name="T65" fmla="*/ 24 h 50"/>
                <a:gd name="T66" fmla="*/ 7 w 37"/>
                <a:gd name="T67" fmla="*/ 27 h 50"/>
                <a:gd name="T68" fmla="*/ 7 w 37"/>
                <a:gd name="T69" fmla="*/ 27 h 50"/>
                <a:gd name="T70" fmla="*/ 4 w 37"/>
                <a:gd name="T71" fmla="*/ 27 h 50"/>
                <a:gd name="T72" fmla="*/ 4 w 37"/>
                <a:gd name="T73" fmla="*/ 27 h 50"/>
                <a:gd name="T74" fmla="*/ 4 w 37"/>
                <a:gd name="T75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34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9" y="6"/>
                    <a:pt x="5" y="2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5"/>
                    <a:pt x="9" y="32"/>
                    <a:pt x="1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9"/>
                    <a:pt x="22" y="50"/>
                    <a:pt x="24" y="50"/>
                  </a:cubicBezTo>
                  <a:cubicBezTo>
                    <a:pt x="26" y="50"/>
                    <a:pt x="27" y="49"/>
                    <a:pt x="27" y="47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6" y="21"/>
                    <a:pt x="2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3" y="18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9"/>
                    <a:pt x="32" y="50"/>
                    <a:pt x="34" y="50"/>
                  </a:cubicBezTo>
                  <a:cubicBezTo>
                    <a:pt x="36" y="50"/>
                    <a:pt x="37" y="49"/>
                    <a:pt x="37" y="4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10"/>
                    <a:pt x="34" y="10"/>
                  </a:cubicBezTo>
                  <a:close/>
                  <a:moveTo>
                    <a:pt x="4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10"/>
                  </a:lnTo>
                  <a:close/>
                  <a:moveTo>
                    <a:pt x="4" y="27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3"/>
                    <a:pt x="5" y="24"/>
                  </a:cubicBezTo>
                  <a:cubicBezTo>
                    <a:pt x="5" y="25"/>
                    <a:pt x="6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4" y="27"/>
                  </a:lnTo>
                  <a:close/>
                  <a:moveTo>
                    <a:pt x="4" y="27"/>
                  </a:moveTo>
                  <a:cubicBezTo>
                    <a:pt x="4" y="27"/>
                    <a:pt x="4" y="27"/>
                    <a:pt x="4" y="2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85975" y="2105025"/>
            <a:ext cx="8020050" cy="1404938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85975" y="3602039"/>
            <a:ext cx="8020050" cy="614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</a:t>
            </a:r>
            <a:r>
              <a:rPr lang="zh-CN" altLang="en-US" dirty="0"/>
              <a:t>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229350" y="1"/>
            <a:ext cx="5962650" cy="2906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1" y="4511456"/>
            <a:ext cx="5543551" cy="23465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7900" y="2438399"/>
            <a:ext cx="7683500" cy="131127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7900" y="3776661"/>
            <a:ext cx="7683500" cy="7347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735667"/>
            <a:ext cx="5181600" cy="44412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735667"/>
            <a:ext cx="5181600" cy="44412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2349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82333"/>
            <a:ext cx="5157787" cy="360733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2349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82333"/>
            <a:ext cx="5183188" cy="360733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27278" y="1"/>
            <a:ext cx="6564721" cy="3200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4390502"/>
            <a:ext cx="5829300" cy="2467498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3829050" y="42926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4096606" y="4287838"/>
            <a:ext cx="679450" cy="685800"/>
            <a:chOff x="3824288" y="4287838"/>
            <a:chExt cx="679450" cy="6858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824288" y="4287838"/>
              <a:ext cx="679450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30650" y="4495800"/>
              <a:ext cx="433388" cy="271463"/>
            </a:xfrm>
            <a:custGeom>
              <a:avLst/>
              <a:gdLst>
                <a:gd name="T0" fmla="*/ 100 w 102"/>
                <a:gd name="T1" fmla="*/ 54 h 63"/>
                <a:gd name="T2" fmla="*/ 94 w 102"/>
                <a:gd name="T3" fmla="*/ 54 h 63"/>
                <a:gd name="T4" fmla="*/ 94 w 102"/>
                <a:gd name="T5" fmla="*/ 45 h 63"/>
                <a:gd name="T6" fmla="*/ 88 w 102"/>
                <a:gd name="T7" fmla="*/ 45 h 63"/>
                <a:gd name="T8" fmla="*/ 88 w 102"/>
                <a:gd name="T9" fmla="*/ 51 h 63"/>
                <a:gd name="T10" fmla="*/ 13 w 102"/>
                <a:gd name="T11" fmla="*/ 51 h 63"/>
                <a:gd name="T12" fmla="*/ 13 w 102"/>
                <a:gd name="T13" fmla="*/ 7 h 63"/>
                <a:gd name="T14" fmla="*/ 88 w 102"/>
                <a:gd name="T15" fmla="*/ 7 h 63"/>
                <a:gd name="T16" fmla="*/ 88 w 102"/>
                <a:gd name="T17" fmla="*/ 22 h 63"/>
                <a:gd name="T18" fmla="*/ 94 w 102"/>
                <a:gd name="T19" fmla="*/ 22 h 63"/>
                <a:gd name="T20" fmla="*/ 94 w 102"/>
                <a:gd name="T21" fmla="*/ 4 h 63"/>
                <a:gd name="T22" fmla="*/ 91 w 102"/>
                <a:gd name="T23" fmla="*/ 0 h 63"/>
                <a:gd name="T24" fmla="*/ 11 w 102"/>
                <a:gd name="T25" fmla="*/ 0 h 63"/>
                <a:gd name="T26" fmla="*/ 7 w 102"/>
                <a:gd name="T27" fmla="*/ 4 h 63"/>
                <a:gd name="T28" fmla="*/ 7 w 102"/>
                <a:gd name="T29" fmla="*/ 54 h 63"/>
                <a:gd name="T30" fmla="*/ 2 w 102"/>
                <a:gd name="T31" fmla="*/ 54 h 63"/>
                <a:gd name="T32" fmla="*/ 0 w 102"/>
                <a:gd name="T33" fmla="*/ 56 h 63"/>
                <a:gd name="T34" fmla="*/ 7 w 102"/>
                <a:gd name="T35" fmla="*/ 63 h 63"/>
                <a:gd name="T36" fmla="*/ 68 w 102"/>
                <a:gd name="T37" fmla="*/ 63 h 63"/>
                <a:gd name="T38" fmla="*/ 68 w 102"/>
                <a:gd name="T39" fmla="*/ 60 h 63"/>
                <a:gd name="T40" fmla="*/ 70 w 102"/>
                <a:gd name="T41" fmla="*/ 58 h 63"/>
                <a:gd name="T42" fmla="*/ 72 w 102"/>
                <a:gd name="T43" fmla="*/ 60 h 63"/>
                <a:gd name="T44" fmla="*/ 72 w 102"/>
                <a:gd name="T45" fmla="*/ 63 h 63"/>
                <a:gd name="T46" fmla="*/ 76 w 102"/>
                <a:gd name="T47" fmla="*/ 63 h 63"/>
                <a:gd name="T48" fmla="*/ 76 w 102"/>
                <a:gd name="T49" fmla="*/ 60 h 63"/>
                <a:gd name="T50" fmla="*/ 78 w 102"/>
                <a:gd name="T51" fmla="*/ 58 h 63"/>
                <a:gd name="T52" fmla="*/ 80 w 102"/>
                <a:gd name="T53" fmla="*/ 60 h 63"/>
                <a:gd name="T54" fmla="*/ 80 w 102"/>
                <a:gd name="T55" fmla="*/ 63 h 63"/>
                <a:gd name="T56" fmla="*/ 94 w 102"/>
                <a:gd name="T57" fmla="*/ 63 h 63"/>
                <a:gd name="T58" fmla="*/ 102 w 102"/>
                <a:gd name="T59" fmla="*/ 56 h 63"/>
                <a:gd name="T60" fmla="*/ 100 w 102"/>
                <a:gd name="T61" fmla="*/ 54 h 63"/>
                <a:gd name="T62" fmla="*/ 100 w 102"/>
                <a:gd name="T63" fmla="*/ 54 h 63"/>
                <a:gd name="T64" fmla="*/ 100 w 102"/>
                <a:gd name="T6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63">
                  <a:moveTo>
                    <a:pt x="100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2"/>
                    <a:pt x="93" y="0"/>
                    <a:pt x="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2"/>
                    <a:pt x="7" y="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2" y="58"/>
                    <a:pt x="72" y="59"/>
                    <a:pt x="72" y="60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7" y="58"/>
                    <a:pt x="78" y="58"/>
                  </a:cubicBezTo>
                  <a:cubicBezTo>
                    <a:pt x="79" y="58"/>
                    <a:pt x="80" y="59"/>
                    <a:pt x="80" y="60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8" y="63"/>
                    <a:pt x="102" y="60"/>
                    <a:pt x="102" y="56"/>
                  </a:cubicBezTo>
                  <a:cubicBezTo>
                    <a:pt x="102" y="55"/>
                    <a:pt x="101" y="54"/>
                    <a:pt x="100" y="54"/>
                  </a:cubicBezTo>
                  <a:close/>
                  <a:moveTo>
                    <a:pt x="100" y="54"/>
                  </a:moveTo>
                  <a:cubicBezTo>
                    <a:pt x="100" y="54"/>
                    <a:pt x="100" y="54"/>
                    <a:pt x="100" y="5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4057650" y="4564063"/>
              <a:ext cx="25400" cy="30163"/>
            </a:xfrm>
            <a:custGeom>
              <a:avLst/>
              <a:gdLst>
                <a:gd name="T0" fmla="*/ 5 w 6"/>
                <a:gd name="T1" fmla="*/ 2 h 7"/>
                <a:gd name="T2" fmla="*/ 2 w 6"/>
                <a:gd name="T3" fmla="*/ 0 h 7"/>
                <a:gd name="T4" fmla="*/ 1 w 6"/>
                <a:gd name="T5" fmla="*/ 4 h 7"/>
                <a:gd name="T6" fmla="*/ 4 w 6"/>
                <a:gd name="T7" fmla="*/ 6 h 7"/>
                <a:gd name="T8" fmla="*/ 5 w 6"/>
                <a:gd name="T9" fmla="*/ 2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1 h 7"/>
                <a:gd name="T16" fmla="*/ 4 w 6"/>
                <a:gd name="T17" fmla="*/ 3 h 7"/>
                <a:gd name="T18" fmla="*/ 4 w 6"/>
                <a:gd name="T19" fmla="*/ 5 h 7"/>
                <a:gd name="T20" fmla="*/ 4 w 6"/>
                <a:gd name="T21" fmla="*/ 5 h 7"/>
                <a:gd name="T22" fmla="*/ 4 w 6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2" y="7"/>
                    <a:pt x="4" y="6"/>
                  </a:cubicBezTo>
                  <a:cubicBezTo>
                    <a:pt x="6" y="6"/>
                    <a:pt x="6" y="4"/>
                    <a:pt x="5" y="2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4083050" y="4556125"/>
              <a:ext cx="22225" cy="30163"/>
            </a:xfrm>
            <a:custGeom>
              <a:avLst/>
              <a:gdLst>
                <a:gd name="T0" fmla="*/ 5 w 5"/>
                <a:gd name="T1" fmla="*/ 4 h 7"/>
                <a:gd name="T2" fmla="*/ 2 w 5"/>
                <a:gd name="T3" fmla="*/ 1 h 7"/>
                <a:gd name="T4" fmla="*/ 0 w 5"/>
                <a:gd name="T5" fmla="*/ 4 h 7"/>
                <a:gd name="T6" fmla="*/ 3 w 5"/>
                <a:gd name="T7" fmla="*/ 7 h 7"/>
                <a:gd name="T8" fmla="*/ 5 w 5"/>
                <a:gd name="T9" fmla="*/ 4 h 7"/>
                <a:gd name="T10" fmla="*/ 3 w 5"/>
                <a:gd name="T11" fmla="*/ 6 h 7"/>
                <a:gd name="T12" fmla="*/ 2 w 5"/>
                <a:gd name="T13" fmla="*/ 4 h 7"/>
                <a:gd name="T14" fmla="*/ 2 w 5"/>
                <a:gd name="T15" fmla="*/ 2 h 7"/>
                <a:gd name="T16" fmla="*/ 3 w 5"/>
                <a:gd name="T17" fmla="*/ 4 h 7"/>
                <a:gd name="T18" fmla="*/ 3 w 5"/>
                <a:gd name="T19" fmla="*/ 6 h 7"/>
                <a:gd name="T20" fmla="*/ 3 w 5"/>
                <a:gd name="T21" fmla="*/ 6 h 7"/>
                <a:gd name="T22" fmla="*/ 3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2"/>
                    <a:pt x="4" y="0"/>
                    <a:pt x="2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5" y="5"/>
                    <a:pt x="5" y="4"/>
                  </a:cubicBezTo>
                  <a:close/>
                  <a:moveTo>
                    <a:pt x="3" y="6"/>
                  </a:moveTo>
                  <a:cubicBezTo>
                    <a:pt x="2" y="6"/>
                    <a:pt x="2" y="5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3" y="4"/>
                  </a:cubicBezTo>
                  <a:cubicBezTo>
                    <a:pt x="4" y="5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08450" y="4556125"/>
              <a:ext cx="14288" cy="30163"/>
            </a:xfrm>
            <a:custGeom>
              <a:avLst/>
              <a:gdLst>
                <a:gd name="T0" fmla="*/ 9 w 9"/>
                <a:gd name="T1" fmla="*/ 0 h 19"/>
                <a:gd name="T2" fmla="*/ 6 w 9"/>
                <a:gd name="T3" fmla="*/ 0 h 19"/>
                <a:gd name="T4" fmla="*/ 0 w 9"/>
                <a:gd name="T5" fmla="*/ 3 h 19"/>
                <a:gd name="T6" fmla="*/ 0 w 9"/>
                <a:gd name="T7" fmla="*/ 5 h 19"/>
                <a:gd name="T8" fmla="*/ 6 w 9"/>
                <a:gd name="T9" fmla="*/ 5 h 19"/>
                <a:gd name="T10" fmla="*/ 6 w 9"/>
                <a:gd name="T11" fmla="*/ 5 h 19"/>
                <a:gd name="T12" fmla="*/ 6 w 9"/>
                <a:gd name="T13" fmla="*/ 19 h 19"/>
                <a:gd name="T14" fmla="*/ 9 w 9"/>
                <a:gd name="T15" fmla="*/ 19 h 19"/>
                <a:gd name="T16" fmla="*/ 9 w 9"/>
                <a:gd name="T17" fmla="*/ 0 h 19"/>
                <a:gd name="T18" fmla="*/ 9 w 9"/>
                <a:gd name="T19" fmla="*/ 0 h 19"/>
                <a:gd name="T20" fmla="*/ 9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0"/>
                  </a:lnTo>
                  <a:close/>
                  <a:moveTo>
                    <a:pt x="9" y="0"/>
                  </a:moveTo>
                  <a:lnTo>
                    <a:pt x="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08450" y="4556125"/>
              <a:ext cx="14288" cy="30163"/>
            </a:xfrm>
            <a:custGeom>
              <a:avLst/>
              <a:gdLst>
                <a:gd name="T0" fmla="*/ 9 w 9"/>
                <a:gd name="T1" fmla="*/ 0 h 19"/>
                <a:gd name="T2" fmla="*/ 6 w 9"/>
                <a:gd name="T3" fmla="*/ 0 h 19"/>
                <a:gd name="T4" fmla="*/ 0 w 9"/>
                <a:gd name="T5" fmla="*/ 3 h 19"/>
                <a:gd name="T6" fmla="*/ 0 w 9"/>
                <a:gd name="T7" fmla="*/ 5 h 19"/>
                <a:gd name="T8" fmla="*/ 6 w 9"/>
                <a:gd name="T9" fmla="*/ 5 h 19"/>
                <a:gd name="T10" fmla="*/ 6 w 9"/>
                <a:gd name="T11" fmla="*/ 5 h 19"/>
                <a:gd name="T12" fmla="*/ 6 w 9"/>
                <a:gd name="T13" fmla="*/ 19 h 19"/>
                <a:gd name="T14" fmla="*/ 9 w 9"/>
                <a:gd name="T15" fmla="*/ 19 h 19"/>
                <a:gd name="T16" fmla="*/ 9 w 9"/>
                <a:gd name="T17" fmla="*/ 0 h 19"/>
                <a:gd name="T18" fmla="*/ 9 w 9"/>
                <a:gd name="T19" fmla="*/ 0 h 19"/>
                <a:gd name="T20" fmla="*/ 9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0"/>
                  </a:lnTo>
                  <a:moveTo>
                    <a:pt x="9" y="0"/>
                  </a:move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30675" y="4556125"/>
              <a:ext cx="20638" cy="30163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3 h 7"/>
                <a:gd name="T4" fmla="*/ 2 w 5"/>
                <a:gd name="T5" fmla="*/ 7 h 7"/>
                <a:gd name="T6" fmla="*/ 5 w 5"/>
                <a:gd name="T7" fmla="*/ 4 h 7"/>
                <a:gd name="T8" fmla="*/ 3 w 5"/>
                <a:gd name="T9" fmla="*/ 0 h 7"/>
                <a:gd name="T10" fmla="*/ 3 w 5"/>
                <a:gd name="T11" fmla="*/ 4 h 7"/>
                <a:gd name="T12" fmla="*/ 2 w 5"/>
                <a:gd name="T13" fmla="*/ 6 h 7"/>
                <a:gd name="T14" fmla="*/ 2 w 5"/>
                <a:gd name="T15" fmla="*/ 4 h 7"/>
                <a:gd name="T16" fmla="*/ 3 w 5"/>
                <a:gd name="T17" fmla="*/ 1 h 7"/>
                <a:gd name="T18" fmla="*/ 3 w 5"/>
                <a:gd name="T19" fmla="*/ 4 h 7"/>
                <a:gd name="T20" fmla="*/ 3 w 5"/>
                <a:gd name="T21" fmla="*/ 4 h 7"/>
                <a:gd name="T22" fmla="*/ 3 w 5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7"/>
                    <a:pt x="5" y="6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3" y="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4160838" y="4560888"/>
              <a:ext cx="12700" cy="30163"/>
            </a:xfrm>
            <a:custGeom>
              <a:avLst/>
              <a:gdLst>
                <a:gd name="T0" fmla="*/ 2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2 w 8"/>
                <a:gd name="T7" fmla="*/ 2 h 19"/>
                <a:gd name="T8" fmla="*/ 2 w 8"/>
                <a:gd name="T9" fmla="*/ 2 h 19"/>
                <a:gd name="T10" fmla="*/ 0 w 8"/>
                <a:gd name="T11" fmla="*/ 16 h 19"/>
                <a:gd name="T12" fmla="*/ 2 w 8"/>
                <a:gd name="T13" fmla="*/ 19 h 19"/>
                <a:gd name="T14" fmla="*/ 8 w 8"/>
                <a:gd name="T15" fmla="*/ 0 h 19"/>
                <a:gd name="T16" fmla="*/ 2 w 8"/>
                <a:gd name="T17" fmla="*/ 0 h 19"/>
                <a:gd name="T18" fmla="*/ 2 w 8"/>
                <a:gd name="T19" fmla="*/ 0 h 19"/>
                <a:gd name="T20" fmla="*/ 2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8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160838" y="4560888"/>
              <a:ext cx="12700" cy="30163"/>
            </a:xfrm>
            <a:custGeom>
              <a:avLst/>
              <a:gdLst>
                <a:gd name="T0" fmla="*/ 2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2 w 8"/>
                <a:gd name="T7" fmla="*/ 2 h 19"/>
                <a:gd name="T8" fmla="*/ 2 w 8"/>
                <a:gd name="T9" fmla="*/ 2 h 19"/>
                <a:gd name="T10" fmla="*/ 0 w 8"/>
                <a:gd name="T11" fmla="*/ 16 h 19"/>
                <a:gd name="T12" fmla="*/ 2 w 8"/>
                <a:gd name="T13" fmla="*/ 19 h 19"/>
                <a:gd name="T14" fmla="*/ 8 w 8"/>
                <a:gd name="T15" fmla="*/ 0 h 19"/>
                <a:gd name="T16" fmla="*/ 2 w 8"/>
                <a:gd name="T17" fmla="*/ 0 h 19"/>
                <a:gd name="T18" fmla="*/ 2 w 8"/>
                <a:gd name="T19" fmla="*/ 0 h 19"/>
                <a:gd name="T20" fmla="*/ 2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8" y="0"/>
                  </a:lnTo>
                  <a:lnTo>
                    <a:pt x="2" y="0"/>
                  </a:lnTo>
                  <a:moveTo>
                    <a:pt x="2" y="0"/>
                  </a:move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181475" y="4564063"/>
              <a:ext cx="12700" cy="30163"/>
            </a:xfrm>
            <a:custGeom>
              <a:avLst/>
              <a:gdLst>
                <a:gd name="T0" fmla="*/ 5 w 8"/>
                <a:gd name="T1" fmla="*/ 19 h 19"/>
                <a:gd name="T2" fmla="*/ 8 w 8"/>
                <a:gd name="T3" fmla="*/ 3 h 19"/>
                <a:gd name="T4" fmla="*/ 5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6 h 19"/>
                <a:gd name="T12" fmla="*/ 3 w 8"/>
                <a:gd name="T13" fmla="*/ 6 h 19"/>
                <a:gd name="T14" fmla="*/ 0 w 8"/>
                <a:gd name="T15" fmla="*/ 17 h 19"/>
                <a:gd name="T16" fmla="*/ 5 w 8"/>
                <a:gd name="T17" fmla="*/ 19 h 19"/>
                <a:gd name="T18" fmla="*/ 5 w 8"/>
                <a:gd name="T19" fmla="*/ 19 h 19"/>
                <a:gd name="T20" fmla="*/ 5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19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4181475" y="4564063"/>
              <a:ext cx="12700" cy="30163"/>
            </a:xfrm>
            <a:custGeom>
              <a:avLst/>
              <a:gdLst>
                <a:gd name="T0" fmla="*/ 5 w 8"/>
                <a:gd name="T1" fmla="*/ 19 h 19"/>
                <a:gd name="T2" fmla="*/ 8 w 8"/>
                <a:gd name="T3" fmla="*/ 3 h 19"/>
                <a:gd name="T4" fmla="*/ 5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6 h 19"/>
                <a:gd name="T12" fmla="*/ 3 w 8"/>
                <a:gd name="T13" fmla="*/ 6 h 19"/>
                <a:gd name="T14" fmla="*/ 0 w 8"/>
                <a:gd name="T15" fmla="*/ 17 h 19"/>
                <a:gd name="T16" fmla="*/ 5 w 8"/>
                <a:gd name="T17" fmla="*/ 19 h 19"/>
                <a:gd name="T18" fmla="*/ 5 w 8"/>
                <a:gd name="T19" fmla="*/ 19 h 19"/>
                <a:gd name="T20" fmla="*/ 5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19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5" y="19"/>
                  </a:lnTo>
                  <a:moveTo>
                    <a:pt x="5" y="19"/>
                  </a:moveTo>
                  <a:lnTo>
                    <a:pt x="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4198938" y="4568825"/>
              <a:ext cx="20638" cy="34925"/>
            </a:xfrm>
            <a:custGeom>
              <a:avLst/>
              <a:gdLst>
                <a:gd name="T0" fmla="*/ 4 w 5"/>
                <a:gd name="T1" fmla="*/ 1 h 8"/>
                <a:gd name="T2" fmla="*/ 0 w 5"/>
                <a:gd name="T3" fmla="*/ 3 h 8"/>
                <a:gd name="T4" fmla="*/ 2 w 5"/>
                <a:gd name="T5" fmla="*/ 7 h 8"/>
                <a:gd name="T6" fmla="*/ 5 w 5"/>
                <a:gd name="T7" fmla="*/ 5 h 8"/>
                <a:gd name="T8" fmla="*/ 4 w 5"/>
                <a:gd name="T9" fmla="*/ 1 h 8"/>
                <a:gd name="T10" fmla="*/ 3 w 5"/>
                <a:gd name="T11" fmla="*/ 4 h 8"/>
                <a:gd name="T12" fmla="*/ 2 w 5"/>
                <a:gd name="T13" fmla="*/ 6 h 8"/>
                <a:gd name="T14" fmla="*/ 2 w 5"/>
                <a:gd name="T15" fmla="*/ 4 h 8"/>
                <a:gd name="T16" fmla="*/ 3 w 5"/>
                <a:gd name="T17" fmla="*/ 2 h 8"/>
                <a:gd name="T18" fmla="*/ 3 w 5"/>
                <a:gd name="T19" fmla="*/ 4 h 8"/>
                <a:gd name="T20" fmla="*/ 3 w 5"/>
                <a:gd name="T21" fmla="*/ 4 h 8"/>
                <a:gd name="T22" fmla="*/ 3 w 5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5" y="3"/>
                    <a:pt x="5" y="2"/>
                    <a:pt x="4" y="1"/>
                  </a:cubicBezTo>
                  <a:close/>
                  <a:moveTo>
                    <a:pt x="3" y="4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219575" y="4576763"/>
              <a:ext cx="25400" cy="34925"/>
            </a:xfrm>
            <a:custGeom>
              <a:avLst/>
              <a:gdLst>
                <a:gd name="T0" fmla="*/ 1 w 6"/>
                <a:gd name="T1" fmla="*/ 7 h 8"/>
                <a:gd name="T2" fmla="*/ 5 w 6"/>
                <a:gd name="T3" fmla="*/ 5 h 8"/>
                <a:gd name="T4" fmla="*/ 4 w 6"/>
                <a:gd name="T5" fmla="*/ 1 h 8"/>
                <a:gd name="T6" fmla="*/ 0 w 6"/>
                <a:gd name="T7" fmla="*/ 3 h 8"/>
                <a:gd name="T8" fmla="*/ 1 w 6"/>
                <a:gd name="T9" fmla="*/ 7 h 8"/>
                <a:gd name="T10" fmla="*/ 2 w 6"/>
                <a:gd name="T11" fmla="*/ 4 h 8"/>
                <a:gd name="T12" fmla="*/ 3 w 6"/>
                <a:gd name="T13" fmla="*/ 2 h 8"/>
                <a:gd name="T14" fmla="*/ 3 w 6"/>
                <a:gd name="T15" fmla="*/ 4 h 8"/>
                <a:gd name="T16" fmla="*/ 2 w 6"/>
                <a:gd name="T17" fmla="*/ 6 h 8"/>
                <a:gd name="T18" fmla="*/ 2 w 6"/>
                <a:gd name="T19" fmla="*/ 4 h 8"/>
                <a:gd name="T20" fmla="*/ 2 w 6"/>
                <a:gd name="T21" fmla="*/ 4 h 8"/>
                <a:gd name="T22" fmla="*/ 2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7"/>
                  </a:moveTo>
                  <a:cubicBezTo>
                    <a:pt x="3" y="8"/>
                    <a:pt x="4" y="7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  <a:moveTo>
                    <a:pt x="2" y="4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2" y="4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4244975" y="4591050"/>
              <a:ext cx="17463" cy="25400"/>
            </a:xfrm>
            <a:custGeom>
              <a:avLst/>
              <a:gdLst>
                <a:gd name="T0" fmla="*/ 5 w 11"/>
                <a:gd name="T1" fmla="*/ 16 h 16"/>
                <a:gd name="T2" fmla="*/ 11 w 11"/>
                <a:gd name="T3" fmla="*/ 0 h 16"/>
                <a:gd name="T4" fmla="*/ 8 w 11"/>
                <a:gd name="T5" fmla="*/ 0 h 16"/>
                <a:gd name="T6" fmla="*/ 3 w 11"/>
                <a:gd name="T7" fmla="*/ 0 h 16"/>
                <a:gd name="T8" fmla="*/ 3 w 11"/>
                <a:gd name="T9" fmla="*/ 2 h 16"/>
                <a:gd name="T10" fmla="*/ 5 w 11"/>
                <a:gd name="T11" fmla="*/ 2 h 16"/>
                <a:gd name="T12" fmla="*/ 5 w 11"/>
                <a:gd name="T13" fmla="*/ 2 h 16"/>
                <a:gd name="T14" fmla="*/ 0 w 11"/>
                <a:gd name="T15" fmla="*/ 16 h 16"/>
                <a:gd name="T16" fmla="*/ 5 w 11"/>
                <a:gd name="T17" fmla="*/ 16 h 16"/>
                <a:gd name="T18" fmla="*/ 5 w 11"/>
                <a:gd name="T19" fmla="*/ 16 h 16"/>
                <a:gd name="T20" fmla="*/ 5 w 11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5" y="16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16"/>
                  </a:lnTo>
                  <a:lnTo>
                    <a:pt x="5" y="16"/>
                  </a:lnTo>
                  <a:close/>
                  <a:moveTo>
                    <a:pt x="5" y="16"/>
                  </a:moveTo>
                  <a:lnTo>
                    <a:pt x="5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4244975" y="4591050"/>
              <a:ext cx="17463" cy="25400"/>
            </a:xfrm>
            <a:custGeom>
              <a:avLst/>
              <a:gdLst>
                <a:gd name="T0" fmla="*/ 5 w 11"/>
                <a:gd name="T1" fmla="*/ 16 h 16"/>
                <a:gd name="T2" fmla="*/ 11 w 11"/>
                <a:gd name="T3" fmla="*/ 0 h 16"/>
                <a:gd name="T4" fmla="*/ 8 w 11"/>
                <a:gd name="T5" fmla="*/ 0 h 16"/>
                <a:gd name="T6" fmla="*/ 3 w 11"/>
                <a:gd name="T7" fmla="*/ 0 h 16"/>
                <a:gd name="T8" fmla="*/ 3 w 11"/>
                <a:gd name="T9" fmla="*/ 2 h 16"/>
                <a:gd name="T10" fmla="*/ 5 w 11"/>
                <a:gd name="T11" fmla="*/ 2 h 16"/>
                <a:gd name="T12" fmla="*/ 5 w 11"/>
                <a:gd name="T13" fmla="*/ 2 h 16"/>
                <a:gd name="T14" fmla="*/ 0 w 11"/>
                <a:gd name="T15" fmla="*/ 16 h 16"/>
                <a:gd name="T16" fmla="*/ 5 w 11"/>
                <a:gd name="T17" fmla="*/ 16 h 16"/>
                <a:gd name="T18" fmla="*/ 5 w 11"/>
                <a:gd name="T19" fmla="*/ 16 h 16"/>
                <a:gd name="T20" fmla="*/ 5 w 11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5" y="16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16"/>
                  </a:lnTo>
                  <a:lnTo>
                    <a:pt x="5" y="16"/>
                  </a:lnTo>
                  <a:moveTo>
                    <a:pt x="5" y="16"/>
                  </a:moveTo>
                  <a:lnTo>
                    <a:pt x="5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2438" y="4594225"/>
              <a:ext cx="25400" cy="30163"/>
            </a:xfrm>
            <a:custGeom>
              <a:avLst/>
              <a:gdLst>
                <a:gd name="T0" fmla="*/ 4 w 6"/>
                <a:gd name="T1" fmla="*/ 0 h 7"/>
                <a:gd name="T2" fmla="*/ 1 w 6"/>
                <a:gd name="T3" fmla="*/ 3 h 7"/>
                <a:gd name="T4" fmla="*/ 2 w 6"/>
                <a:gd name="T5" fmla="*/ 7 h 7"/>
                <a:gd name="T6" fmla="*/ 5 w 6"/>
                <a:gd name="T7" fmla="*/ 4 h 7"/>
                <a:gd name="T8" fmla="*/ 4 w 6"/>
                <a:gd name="T9" fmla="*/ 0 h 7"/>
                <a:gd name="T10" fmla="*/ 4 w 6"/>
                <a:gd name="T11" fmla="*/ 4 h 7"/>
                <a:gd name="T12" fmla="*/ 2 w 6"/>
                <a:gd name="T13" fmla="*/ 6 h 7"/>
                <a:gd name="T14" fmla="*/ 2 w 6"/>
                <a:gd name="T15" fmla="*/ 3 h 7"/>
                <a:gd name="T16" fmla="*/ 3 w 6"/>
                <a:gd name="T17" fmla="*/ 2 h 7"/>
                <a:gd name="T18" fmla="*/ 4 w 6"/>
                <a:gd name="T19" fmla="*/ 4 h 7"/>
                <a:gd name="T20" fmla="*/ 4 w 6"/>
                <a:gd name="T21" fmla="*/ 4 h 7"/>
                <a:gd name="T22" fmla="*/ 4 w 6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4" y="7"/>
                    <a:pt x="5" y="6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  <a:moveTo>
                    <a:pt x="4" y="4"/>
                  </a:moveTo>
                  <a:cubicBezTo>
                    <a:pt x="3" y="5"/>
                    <a:pt x="3" y="6"/>
                    <a:pt x="2" y="6"/>
                  </a:cubicBezTo>
                  <a:cubicBezTo>
                    <a:pt x="2" y="5"/>
                    <a:pt x="2" y="5"/>
                    <a:pt x="2" y="3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2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291013" y="4603750"/>
              <a:ext cx="12700" cy="25400"/>
            </a:xfrm>
            <a:custGeom>
              <a:avLst/>
              <a:gdLst>
                <a:gd name="T0" fmla="*/ 3 w 8"/>
                <a:gd name="T1" fmla="*/ 0 h 16"/>
                <a:gd name="T2" fmla="*/ 0 w 8"/>
                <a:gd name="T3" fmla="*/ 0 h 16"/>
                <a:gd name="T4" fmla="*/ 0 w 8"/>
                <a:gd name="T5" fmla="*/ 2 h 16"/>
                <a:gd name="T6" fmla="*/ 3 w 8"/>
                <a:gd name="T7" fmla="*/ 2 h 16"/>
                <a:gd name="T8" fmla="*/ 3 w 8"/>
                <a:gd name="T9" fmla="*/ 2 h 16"/>
                <a:gd name="T10" fmla="*/ 0 w 8"/>
                <a:gd name="T11" fmla="*/ 16 h 16"/>
                <a:gd name="T12" fmla="*/ 6 w 8"/>
                <a:gd name="T13" fmla="*/ 16 h 16"/>
                <a:gd name="T14" fmla="*/ 8 w 8"/>
                <a:gd name="T15" fmla="*/ 0 h 16"/>
                <a:gd name="T16" fmla="*/ 3 w 8"/>
                <a:gd name="T17" fmla="*/ 0 h 16"/>
                <a:gd name="T18" fmla="*/ 3 w 8"/>
                <a:gd name="T19" fmla="*/ 0 h 16"/>
                <a:gd name="T20" fmla="*/ 3 w 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4291013" y="4603750"/>
              <a:ext cx="12700" cy="25400"/>
            </a:xfrm>
            <a:custGeom>
              <a:avLst/>
              <a:gdLst>
                <a:gd name="T0" fmla="*/ 3 w 8"/>
                <a:gd name="T1" fmla="*/ 0 h 16"/>
                <a:gd name="T2" fmla="*/ 0 w 8"/>
                <a:gd name="T3" fmla="*/ 0 h 16"/>
                <a:gd name="T4" fmla="*/ 0 w 8"/>
                <a:gd name="T5" fmla="*/ 2 h 16"/>
                <a:gd name="T6" fmla="*/ 3 w 8"/>
                <a:gd name="T7" fmla="*/ 2 h 16"/>
                <a:gd name="T8" fmla="*/ 3 w 8"/>
                <a:gd name="T9" fmla="*/ 2 h 16"/>
                <a:gd name="T10" fmla="*/ 0 w 8"/>
                <a:gd name="T11" fmla="*/ 16 h 16"/>
                <a:gd name="T12" fmla="*/ 6 w 8"/>
                <a:gd name="T13" fmla="*/ 16 h 16"/>
                <a:gd name="T14" fmla="*/ 8 w 8"/>
                <a:gd name="T15" fmla="*/ 0 h 16"/>
                <a:gd name="T16" fmla="*/ 3 w 8"/>
                <a:gd name="T17" fmla="*/ 0 h 16"/>
                <a:gd name="T18" fmla="*/ 3 w 8"/>
                <a:gd name="T19" fmla="*/ 0 h 16"/>
                <a:gd name="T20" fmla="*/ 3 w 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313238" y="4603750"/>
              <a:ext cx="12700" cy="30163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3 w 8"/>
                <a:gd name="T7" fmla="*/ 5 h 19"/>
                <a:gd name="T8" fmla="*/ 3 w 8"/>
                <a:gd name="T9" fmla="*/ 5 h 19"/>
                <a:gd name="T10" fmla="*/ 3 w 8"/>
                <a:gd name="T11" fmla="*/ 16 h 19"/>
                <a:gd name="T12" fmla="*/ 5 w 8"/>
                <a:gd name="T13" fmla="*/ 19 h 19"/>
                <a:gd name="T14" fmla="*/ 8 w 8"/>
                <a:gd name="T15" fmla="*/ 0 h 19"/>
                <a:gd name="T16" fmla="*/ 5 w 8"/>
                <a:gd name="T17" fmla="*/ 0 h 19"/>
                <a:gd name="T18" fmla="*/ 5 w 8"/>
                <a:gd name="T19" fmla="*/ 0 h 19"/>
                <a:gd name="T20" fmla="*/ 5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4313238" y="4603750"/>
              <a:ext cx="12700" cy="30163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2 h 19"/>
                <a:gd name="T4" fmla="*/ 0 w 8"/>
                <a:gd name="T5" fmla="*/ 5 h 19"/>
                <a:gd name="T6" fmla="*/ 3 w 8"/>
                <a:gd name="T7" fmla="*/ 5 h 19"/>
                <a:gd name="T8" fmla="*/ 3 w 8"/>
                <a:gd name="T9" fmla="*/ 5 h 19"/>
                <a:gd name="T10" fmla="*/ 3 w 8"/>
                <a:gd name="T11" fmla="*/ 16 h 19"/>
                <a:gd name="T12" fmla="*/ 5 w 8"/>
                <a:gd name="T13" fmla="*/ 19 h 19"/>
                <a:gd name="T14" fmla="*/ 8 w 8"/>
                <a:gd name="T15" fmla="*/ 0 h 19"/>
                <a:gd name="T16" fmla="*/ 5 w 8"/>
                <a:gd name="T17" fmla="*/ 0 h 19"/>
                <a:gd name="T18" fmla="*/ 5 w 8"/>
                <a:gd name="T19" fmla="*/ 0 h 19"/>
                <a:gd name="T20" fmla="*/ 5 w 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4333875" y="4603750"/>
              <a:ext cx="17463" cy="30163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3 h 7"/>
                <a:gd name="T4" fmla="*/ 2 w 4"/>
                <a:gd name="T5" fmla="*/ 0 h 7"/>
                <a:gd name="T6" fmla="*/ 0 w 4"/>
                <a:gd name="T7" fmla="*/ 4 h 7"/>
                <a:gd name="T8" fmla="*/ 2 w 4"/>
                <a:gd name="T9" fmla="*/ 7 h 7"/>
                <a:gd name="T10" fmla="*/ 2 w 4"/>
                <a:gd name="T11" fmla="*/ 1 h 7"/>
                <a:gd name="T12" fmla="*/ 3 w 4"/>
                <a:gd name="T13" fmla="*/ 3 h 7"/>
                <a:gd name="T14" fmla="*/ 2 w 4"/>
                <a:gd name="T15" fmla="*/ 6 h 7"/>
                <a:gd name="T16" fmla="*/ 1 w 4"/>
                <a:gd name="T17" fmla="*/ 3 h 7"/>
                <a:gd name="T18" fmla="*/ 2 w 4"/>
                <a:gd name="T19" fmla="*/ 1 h 7"/>
                <a:gd name="T20" fmla="*/ 2 w 4"/>
                <a:gd name="T21" fmla="*/ 1 h 7"/>
                <a:gd name="T22" fmla="*/ 2 w 4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4" y="7"/>
                    <a:pt x="4" y="5"/>
                    <a:pt x="4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lose/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4356100" y="4603750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0 w 10"/>
                <a:gd name="T3" fmla="*/ 2 h 16"/>
                <a:gd name="T4" fmla="*/ 2 w 10"/>
                <a:gd name="T5" fmla="*/ 5 h 16"/>
                <a:gd name="T6" fmla="*/ 5 w 10"/>
                <a:gd name="T7" fmla="*/ 2 h 16"/>
                <a:gd name="T8" fmla="*/ 5 w 10"/>
                <a:gd name="T9" fmla="*/ 2 h 16"/>
                <a:gd name="T10" fmla="*/ 8 w 10"/>
                <a:gd name="T11" fmla="*/ 16 h 16"/>
                <a:gd name="T12" fmla="*/ 10 w 10"/>
                <a:gd name="T13" fmla="*/ 16 h 16"/>
                <a:gd name="T14" fmla="*/ 8 w 10"/>
                <a:gd name="T15" fmla="*/ 0 h 16"/>
                <a:gd name="T16" fmla="*/ 5 w 10"/>
                <a:gd name="T17" fmla="*/ 0 h 16"/>
                <a:gd name="T18" fmla="*/ 5 w 10"/>
                <a:gd name="T19" fmla="*/ 0 h 16"/>
                <a:gd name="T20" fmla="*/ 5 w 1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4356100" y="4603750"/>
              <a:ext cx="15875" cy="25400"/>
            </a:xfrm>
            <a:custGeom>
              <a:avLst/>
              <a:gdLst>
                <a:gd name="T0" fmla="*/ 5 w 10"/>
                <a:gd name="T1" fmla="*/ 0 h 16"/>
                <a:gd name="T2" fmla="*/ 0 w 10"/>
                <a:gd name="T3" fmla="*/ 2 h 16"/>
                <a:gd name="T4" fmla="*/ 2 w 10"/>
                <a:gd name="T5" fmla="*/ 5 h 16"/>
                <a:gd name="T6" fmla="*/ 5 w 10"/>
                <a:gd name="T7" fmla="*/ 2 h 16"/>
                <a:gd name="T8" fmla="*/ 5 w 10"/>
                <a:gd name="T9" fmla="*/ 2 h 16"/>
                <a:gd name="T10" fmla="*/ 8 w 10"/>
                <a:gd name="T11" fmla="*/ 16 h 16"/>
                <a:gd name="T12" fmla="*/ 10 w 10"/>
                <a:gd name="T13" fmla="*/ 16 h 16"/>
                <a:gd name="T14" fmla="*/ 8 w 10"/>
                <a:gd name="T15" fmla="*/ 0 h 16"/>
                <a:gd name="T16" fmla="*/ 5 w 10"/>
                <a:gd name="T17" fmla="*/ 0 h 16"/>
                <a:gd name="T18" fmla="*/ 5 w 10"/>
                <a:gd name="T19" fmla="*/ 0 h 16"/>
                <a:gd name="T20" fmla="*/ 5 w 1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4376738" y="4594225"/>
              <a:ext cx="25400" cy="30163"/>
            </a:xfrm>
            <a:custGeom>
              <a:avLst/>
              <a:gdLst>
                <a:gd name="T0" fmla="*/ 4 w 6"/>
                <a:gd name="T1" fmla="*/ 6 h 7"/>
                <a:gd name="T2" fmla="*/ 5 w 6"/>
                <a:gd name="T3" fmla="*/ 3 h 7"/>
                <a:gd name="T4" fmla="*/ 2 w 6"/>
                <a:gd name="T5" fmla="*/ 0 h 7"/>
                <a:gd name="T6" fmla="*/ 1 w 6"/>
                <a:gd name="T7" fmla="*/ 4 h 7"/>
                <a:gd name="T8" fmla="*/ 4 w 6"/>
                <a:gd name="T9" fmla="*/ 6 h 7"/>
                <a:gd name="T10" fmla="*/ 2 w 6"/>
                <a:gd name="T11" fmla="*/ 1 h 7"/>
                <a:gd name="T12" fmla="*/ 4 w 6"/>
                <a:gd name="T13" fmla="*/ 3 h 7"/>
                <a:gd name="T14" fmla="*/ 3 w 6"/>
                <a:gd name="T15" fmla="*/ 5 h 7"/>
                <a:gd name="T16" fmla="*/ 2 w 6"/>
                <a:gd name="T17" fmla="*/ 4 h 7"/>
                <a:gd name="T18" fmla="*/ 2 w 6"/>
                <a:gd name="T19" fmla="*/ 1 h 7"/>
                <a:gd name="T20" fmla="*/ 2 w 6"/>
                <a:gd name="T21" fmla="*/ 1 h 7"/>
                <a:gd name="T22" fmla="*/ 2 w 6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5" y="6"/>
                    <a:pt x="6" y="4"/>
                    <a:pt x="5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6"/>
                    <a:pt x="2" y="7"/>
                    <a:pt x="4" y="6"/>
                  </a:cubicBezTo>
                  <a:close/>
                  <a:moveTo>
                    <a:pt x="2" y="1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2"/>
                    <a:pt x="2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4062413" y="4606925"/>
              <a:ext cx="17463" cy="2698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3 h 17"/>
                <a:gd name="T4" fmla="*/ 0 w 11"/>
                <a:gd name="T5" fmla="*/ 6 h 17"/>
                <a:gd name="T6" fmla="*/ 3 w 11"/>
                <a:gd name="T7" fmla="*/ 3 h 17"/>
                <a:gd name="T8" fmla="*/ 3 w 11"/>
                <a:gd name="T9" fmla="*/ 3 h 17"/>
                <a:gd name="T10" fmla="*/ 8 w 11"/>
                <a:gd name="T11" fmla="*/ 17 h 17"/>
                <a:gd name="T12" fmla="*/ 11 w 11"/>
                <a:gd name="T13" fmla="*/ 14 h 17"/>
                <a:gd name="T14" fmla="*/ 5 w 11"/>
                <a:gd name="T15" fmla="*/ 0 h 17"/>
                <a:gd name="T16" fmla="*/ 3 w 11"/>
                <a:gd name="T17" fmla="*/ 0 h 17"/>
                <a:gd name="T18" fmla="*/ 3 w 11"/>
                <a:gd name="T19" fmla="*/ 0 h 17"/>
                <a:gd name="T20" fmla="*/ 3 w 11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5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062413" y="4606925"/>
              <a:ext cx="17463" cy="2698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3 h 17"/>
                <a:gd name="T4" fmla="*/ 0 w 11"/>
                <a:gd name="T5" fmla="*/ 6 h 17"/>
                <a:gd name="T6" fmla="*/ 3 w 11"/>
                <a:gd name="T7" fmla="*/ 3 h 17"/>
                <a:gd name="T8" fmla="*/ 3 w 11"/>
                <a:gd name="T9" fmla="*/ 3 h 17"/>
                <a:gd name="T10" fmla="*/ 8 w 11"/>
                <a:gd name="T11" fmla="*/ 17 h 17"/>
                <a:gd name="T12" fmla="*/ 11 w 11"/>
                <a:gd name="T13" fmla="*/ 14 h 17"/>
                <a:gd name="T14" fmla="*/ 5 w 11"/>
                <a:gd name="T15" fmla="*/ 0 h 17"/>
                <a:gd name="T16" fmla="*/ 3 w 11"/>
                <a:gd name="T17" fmla="*/ 0 h 17"/>
                <a:gd name="T18" fmla="*/ 3 w 11"/>
                <a:gd name="T19" fmla="*/ 0 h 17"/>
                <a:gd name="T20" fmla="*/ 3 w 11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5" y="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4083050" y="4598988"/>
              <a:ext cx="22225" cy="30163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4 h 7"/>
                <a:gd name="T4" fmla="*/ 3 w 5"/>
                <a:gd name="T5" fmla="*/ 7 h 7"/>
                <a:gd name="T6" fmla="*/ 5 w 5"/>
                <a:gd name="T7" fmla="*/ 3 h 7"/>
                <a:gd name="T8" fmla="*/ 2 w 5"/>
                <a:gd name="T9" fmla="*/ 0 h 7"/>
                <a:gd name="T10" fmla="*/ 3 w 5"/>
                <a:gd name="T11" fmla="*/ 6 h 7"/>
                <a:gd name="T12" fmla="*/ 2 w 5"/>
                <a:gd name="T13" fmla="*/ 4 h 7"/>
                <a:gd name="T14" fmla="*/ 2 w 5"/>
                <a:gd name="T15" fmla="*/ 1 h 7"/>
                <a:gd name="T16" fmla="*/ 3 w 5"/>
                <a:gd name="T17" fmla="*/ 3 h 7"/>
                <a:gd name="T18" fmla="*/ 3 w 5"/>
                <a:gd name="T19" fmla="*/ 6 h 7"/>
                <a:gd name="T20" fmla="*/ 3 w 5"/>
                <a:gd name="T21" fmla="*/ 6 h 7"/>
                <a:gd name="T22" fmla="*/ 3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5" y="5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lose/>
                  <a:moveTo>
                    <a:pt x="3" y="6"/>
                  </a:moveTo>
                  <a:cubicBezTo>
                    <a:pt x="2" y="6"/>
                    <a:pt x="2" y="5"/>
                    <a:pt x="2" y="4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4" y="5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4108450" y="4598988"/>
              <a:ext cx="14288" cy="25400"/>
            </a:xfrm>
            <a:custGeom>
              <a:avLst/>
              <a:gdLst>
                <a:gd name="T0" fmla="*/ 0 w 9"/>
                <a:gd name="T1" fmla="*/ 3 h 16"/>
                <a:gd name="T2" fmla="*/ 0 w 9"/>
                <a:gd name="T3" fmla="*/ 5 h 16"/>
                <a:gd name="T4" fmla="*/ 6 w 9"/>
                <a:gd name="T5" fmla="*/ 3 h 16"/>
                <a:gd name="T6" fmla="*/ 6 w 9"/>
                <a:gd name="T7" fmla="*/ 3 h 16"/>
                <a:gd name="T8" fmla="*/ 6 w 9"/>
                <a:gd name="T9" fmla="*/ 16 h 16"/>
                <a:gd name="T10" fmla="*/ 9 w 9"/>
                <a:gd name="T11" fmla="*/ 16 h 16"/>
                <a:gd name="T12" fmla="*/ 9 w 9"/>
                <a:gd name="T13" fmla="*/ 0 h 16"/>
                <a:gd name="T14" fmla="*/ 6 w 9"/>
                <a:gd name="T15" fmla="*/ 0 h 16"/>
                <a:gd name="T16" fmla="*/ 0 w 9"/>
                <a:gd name="T17" fmla="*/ 3 h 16"/>
                <a:gd name="T18" fmla="*/ 0 w 9"/>
                <a:gd name="T19" fmla="*/ 3 h 16"/>
                <a:gd name="T20" fmla="*/ 0 w 9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4108450" y="4598988"/>
              <a:ext cx="14288" cy="25400"/>
            </a:xfrm>
            <a:custGeom>
              <a:avLst/>
              <a:gdLst>
                <a:gd name="T0" fmla="*/ 0 w 9"/>
                <a:gd name="T1" fmla="*/ 3 h 16"/>
                <a:gd name="T2" fmla="*/ 0 w 9"/>
                <a:gd name="T3" fmla="*/ 5 h 16"/>
                <a:gd name="T4" fmla="*/ 6 w 9"/>
                <a:gd name="T5" fmla="*/ 3 h 16"/>
                <a:gd name="T6" fmla="*/ 6 w 9"/>
                <a:gd name="T7" fmla="*/ 3 h 16"/>
                <a:gd name="T8" fmla="*/ 6 w 9"/>
                <a:gd name="T9" fmla="*/ 16 h 16"/>
                <a:gd name="T10" fmla="*/ 9 w 9"/>
                <a:gd name="T11" fmla="*/ 16 h 16"/>
                <a:gd name="T12" fmla="*/ 9 w 9"/>
                <a:gd name="T13" fmla="*/ 0 h 16"/>
                <a:gd name="T14" fmla="*/ 6 w 9"/>
                <a:gd name="T15" fmla="*/ 0 h 16"/>
                <a:gd name="T16" fmla="*/ 0 w 9"/>
                <a:gd name="T17" fmla="*/ 3 h 16"/>
                <a:gd name="T18" fmla="*/ 0 w 9"/>
                <a:gd name="T19" fmla="*/ 3 h 16"/>
                <a:gd name="T20" fmla="*/ 0 w 9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moveTo>
                    <a:pt x="0" y="3"/>
                  </a:move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4130675" y="4598988"/>
              <a:ext cx="20638" cy="30163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3 h 7"/>
                <a:gd name="T4" fmla="*/ 2 w 5"/>
                <a:gd name="T5" fmla="*/ 6 h 7"/>
                <a:gd name="T6" fmla="*/ 5 w 5"/>
                <a:gd name="T7" fmla="*/ 3 h 7"/>
                <a:gd name="T8" fmla="*/ 3 w 5"/>
                <a:gd name="T9" fmla="*/ 0 h 7"/>
                <a:gd name="T10" fmla="*/ 3 w 5"/>
                <a:gd name="T11" fmla="*/ 3 h 7"/>
                <a:gd name="T12" fmla="*/ 2 w 5"/>
                <a:gd name="T13" fmla="*/ 5 h 7"/>
                <a:gd name="T14" fmla="*/ 2 w 5"/>
                <a:gd name="T15" fmla="*/ 3 h 7"/>
                <a:gd name="T16" fmla="*/ 3 w 5"/>
                <a:gd name="T17" fmla="*/ 1 h 7"/>
                <a:gd name="T18" fmla="*/ 3 w 5"/>
                <a:gd name="T19" fmla="*/ 3 h 7"/>
                <a:gd name="T20" fmla="*/ 3 w 5"/>
                <a:gd name="T21" fmla="*/ 3 h 7"/>
                <a:gd name="T22" fmla="*/ 3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160838" y="4603750"/>
              <a:ext cx="12700" cy="25400"/>
            </a:xfrm>
            <a:custGeom>
              <a:avLst/>
              <a:gdLst>
                <a:gd name="T0" fmla="*/ 2 w 8"/>
                <a:gd name="T1" fmla="*/ 16 h 16"/>
                <a:gd name="T2" fmla="*/ 8 w 8"/>
                <a:gd name="T3" fmla="*/ 0 h 16"/>
                <a:gd name="T4" fmla="*/ 2 w 8"/>
                <a:gd name="T5" fmla="*/ 0 h 16"/>
                <a:gd name="T6" fmla="*/ 0 w 8"/>
                <a:gd name="T7" fmla="*/ 0 h 16"/>
                <a:gd name="T8" fmla="*/ 0 w 8"/>
                <a:gd name="T9" fmla="*/ 2 h 16"/>
                <a:gd name="T10" fmla="*/ 2 w 8"/>
                <a:gd name="T11" fmla="*/ 2 h 16"/>
                <a:gd name="T12" fmla="*/ 2 w 8"/>
                <a:gd name="T13" fmla="*/ 2 h 16"/>
                <a:gd name="T14" fmla="*/ 0 w 8"/>
                <a:gd name="T15" fmla="*/ 16 h 16"/>
                <a:gd name="T16" fmla="*/ 2 w 8"/>
                <a:gd name="T17" fmla="*/ 16 h 16"/>
                <a:gd name="T18" fmla="*/ 2 w 8"/>
                <a:gd name="T19" fmla="*/ 16 h 16"/>
                <a:gd name="T20" fmla="*/ 2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2" y="1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6"/>
                  </a:lnTo>
                  <a:close/>
                  <a:moveTo>
                    <a:pt x="2" y="16"/>
                  </a:moveTo>
                  <a:lnTo>
                    <a:pt x="2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160838" y="4603750"/>
              <a:ext cx="12700" cy="25400"/>
            </a:xfrm>
            <a:custGeom>
              <a:avLst/>
              <a:gdLst>
                <a:gd name="T0" fmla="*/ 2 w 8"/>
                <a:gd name="T1" fmla="*/ 16 h 16"/>
                <a:gd name="T2" fmla="*/ 8 w 8"/>
                <a:gd name="T3" fmla="*/ 0 h 16"/>
                <a:gd name="T4" fmla="*/ 2 w 8"/>
                <a:gd name="T5" fmla="*/ 0 h 16"/>
                <a:gd name="T6" fmla="*/ 0 w 8"/>
                <a:gd name="T7" fmla="*/ 0 h 16"/>
                <a:gd name="T8" fmla="*/ 0 w 8"/>
                <a:gd name="T9" fmla="*/ 2 h 16"/>
                <a:gd name="T10" fmla="*/ 2 w 8"/>
                <a:gd name="T11" fmla="*/ 2 h 16"/>
                <a:gd name="T12" fmla="*/ 2 w 8"/>
                <a:gd name="T13" fmla="*/ 2 h 16"/>
                <a:gd name="T14" fmla="*/ 0 w 8"/>
                <a:gd name="T15" fmla="*/ 16 h 16"/>
                <a:gd name="T16" fmla="*/ 2 w 8"/>
                <a:gd name="T17" fmla="*/ 16 h 16"/>
                <a:gd name="T18" fmla="*/ 2 w 8"/>
                <a:gd name="T19" fmla="*/ 16 h 16"/>
                <a:gd name="T20" fmla="*/ 2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2" y="1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2" y="16"/>
                  </a:lnTo>
                  <a:moveTo>
                    <a:pt x="2" y="16"/>
                  </a:moveTo>
                  <a:lnTo>
                    <a:pt x="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4176713" y="4606925"/>
              <a:ext cx="22225" cy="30163"/>
            </a:xfrm>
            <a:custGeom>
              <a:avLst/>
              <a:gdLst>
                <a:gd name="T0" fmla="*/ 0 w 5"/>
                <a:gd name="T1" fmla="*/ 3 h 7"/>
                <a:gd name="T2" fmla="*/ 2 w 5"/>
                <a:gd name="T3" fmla="*/ 6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3 h 7"/>
                <a:gd name="T10" fmla="*/ 2 w 5"/>
                <a:gd name="T11" fmla="*/ 3 h 7"/>
                <a:gd name="T12" fmla="*/ 3 w 5"/>
                <a:gd name="T13" fmla="*/ 1 h 7"/>
                <a:gd name="T14" fmla="*/ 3 w 5"/>
                <a:gd name="T15" fmla="*/ 3 h 7"/>
                <a:gd name="T16" fmla="*/ 2 w 5"/>
                <a:gd name="T17" fmla="*/ 5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4"/>
                    <a:pt x="0" y="6"/>
                    <a:pt x="2" y="6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5" y="2"/>
                    <a:pt x="5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lose/>
                  <a:moveTo>
                    <a:pt x="2" y="3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4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198938" y="4611688"/>
              <a:ext cx="20638" cy="30163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4 h 7"/>
                <a:gd name="T4" fmla="*/ 4 w 5"/>
                <a:gd name="T5" fmla="*/ 1 h 7"/>
                <a:gd name="T6" fmla="*/ 0 w 5"/>
                <a:gd name="T7" fmla="*/ 3 h 7"/>
                <a:gd name="T8" fmla="*/ 2 w 5"/>
                <a:gd name="T9" fmla="*/ 7 h 7"/>
                <a:gd name="T10" fmla="*/ 2 w 5"/>
                <a:gd name="T11" fmla="*/ 3 h 7"/>
                <a:gd name="T12" fmla="*/ 3 w 5"/>
                <a:gd name="T13" fmla="*/ 2 h 7"/>
                <a:gd name="T14" fmla="*/ 3 w 5"/>
                <a:gd name="T15" fmla="*/ 4 h 7"/>
                <a:gd name="T16" fmla="*/ 2 w 5"/>
                <a:gd name="T17" fmla="*/ 6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7"/>
                    <a:pt x="4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5"/>
                    <a:pt x="0" y="6"/>
                    <a:pt x="2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6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4219575" y="4621213"/>
              <a:ext cx="25400" cy="30163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5 h 7"/>
                <a:gd name="T4" fmla="*/ 4 w 6"/>
                <a:gd name="T5" fmla="*/ 1 h 7"/>
                <a:gd name="T6" fmla="*/ 0 w 6"/>
                <a:gd name="T7" fmla="*/ 3 h 7"/>
                <a:gd name="T8" fmla="*/ 1 w 6"/>
                <a:gd name="T9" fmla="*/ 7 h 7"/>
                <a:gd name="T10" fmla="*/ 2 w 6"/>
                <a:gd name="T11" fmla="*/ 3 h 7"/>
                <a:gd name="T12" fmla="*/ 3 w 6"/>
                <a:gd name="T13" fmla="*/ 2 h 7"/>
                <a:gd name="T14" fmla="*/ 3 w 6"/>
                <a:gd name="T15" fmla="*/ 4 h 7"/>
                <a:gd name="T16" fmla="*/ 2 w 6"/>
                <a:gd name="T17" fmla="*/ 6 h 7"/>
                <a:gd name="T18" fmla="*/ 2 w 6"/>
                <a:gd name="T19" fmla="*/ 3 h 7"/>
                <a:gd name="T20" fmla="*/ 2 w 6"/>
                <a:gd name="T21" fmla="*/ 3 h 7"/>
                <a:gd name="T22" fmla="*/ 2 w 6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5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4240213" y="4629150"/>
              <a:ext cx="22225" cy="30163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4 h 7"/>
                <a:gd name="T4" fmla="*/ 4 w 5"/>
                <a:gd name="T5" fmla="*/ 1 h 7"/>
                <a:gd name="T6" fmla="*/ 0 w 5"/>
                <a:gd name="T7" fmla="*/ 3 h 7"/>
                <a:gd name="T8" fmla="*/ 2 w 5"/>
                <a:gd name="T9" fmla="*/ 7 h 7"/>
                <a:gd name="T10" fmla="*/ 2 w 5"/>
                <a:gd name="T11" fmla="*/ 3 h 7"/>
                <a:gd name="T12" fmla="*/ 3 w 5"/>
                <a:gd name="T13" fmla="*/ 2 h 7"/>
                <a:gd name="T14" fmla="*/ 4 w 5"/>
                <a:gd name="T15" fmla="*/ 4 h 7"/>
                <a:gd name="T16" fmla="*/ 2 w 5"/>
                <a:gd name="T17" fmla="*/ 6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7"/>
                    <a:pt x="4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lose/>
                  <a:moveTo>
                    <a:pt x="2" y="3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1" y="5"/>
                    <a:pt x="1" y="5"/>
                    <a:pt x="2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4270375" y="4637088"/>
              <a:ext cx="12700" cy="26988"/>
            </a:xfrm>
            <a:custGeom>
              <a:avLst/>
              <a:gdLst>
                <a:gd name="T0" fmla="*/ 3 w 8"/>
                <a:gd name="T1" fmla="*/ 17 h 17"/>
                <a:gd name="T2" fmla="*/ 8 w 8"/>
                <a:gd name="T3" fmla="*/ 0 h 17"/>
                <a:gd name="T4" fmla="*/ 3 w 8"/>
                <a:gd name="T5" fmla="*/ 0 h 17"/>
                <a:gd name="T6" fmla="*/ 0 w 8"/>
                <a:gd name="T7" fmla="*/ 0 h 17"/>
                <a:gd name="T8" fmla="*/ 0 w 8"/>
                <a:gd name="T9" fmla="*/ 6 h 17"/>
                <a:gd name="T10" fmla="*/ 3 w 8"/>
                <a:gd name="T11" fmla="*/ 3 h 17"/>
                <a:gd name="T12" fmla="*/ 3 w 8"/>
                <a:gd name="T13" fmla="*/ 3 h 17"/>
                <a:gd name="T14" fmla="*/ 0 w 8"/>
                <a:gd name="T15" fmla="*/ 17 h 17"/>
                <a:gd name="T16" fmla="*/ 3 w 8"/>
                <a:gd name="T17" fmla="*/ 17 h 17"/>
                <a:gd name="T18" fmla="*/ 3 w 8"/>
                <a:gd name="T19" fmla="*/ 17 h 17"/>
                <a:gd name="T20" fmla="*/ 3 w 8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4270375" y="4637088"/>
              <a:ext cx="12700" cy="26988"/>
            </a:xfrm>
            <a:custGeom>
              <a:avLst/>
              <a:gdLst>
                <a:gd name="T0" fmla="*/ 3 w 8"/>
                <a:gd name="T1" fmla="*/ 17 h 17"/>
                <a:gd name="T2" fmla="*/ 8 w 8"/>
                <a:gd name="T3" fmla="*/ 0 h 17"/>
                <a:gd name="T4" fmla="*/ 3 w 8"/>
                <a:gd name="T5" fmla="*/ 0 h 17"/>
                <a:gd name="T6" fmla="*/ 0 w 8"/>
                <a:gd name="T7" fmla="*/ 0 h 17"/>
                <a:gd name="T8" fmla="*/ 0 w 8"/>
                <a:gd name="T9" fmla="*/ 6 h 17"/>
                <a:gd name="T10" fmla="*/ 3 w 8"/>
                <a:gd name="T11" fmla="*/ 3 h 17"/>
                <a:gd name="T12" fmla="*/ 3 w 8"/>
                <a:gd name="T13" fmla="*/ 3 h 17"/>
                <a:gd name="T14" fmla="*/ 0 w 8"/>
                <a:gd name="T15" fmla="*/ 17 h 17"/>
                <a:gd name="T16" fmla="*/ 3 w 8"/>
                <a:gd name="T17" fmla="*/ 17 h 17"/>
                <a:gd name="T18" fmla="*/ 3 w 8"/>
                <a:gd name="T19" fmla="*/ 17 h 17"/>
                <a:gd name="T20" fmla="*/ 3 w 8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17"/>
                  </a:lnTo>
                  <a:moveTo>
                    <a:pt x="3" y="17"/>
                  </a:moveTo>
                  <a:lnTo>
                    <a:pt x="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4291013" y="4641850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8 w 8"/>
                <a:gd name="T3" fmla="*/ 0 h 19"/>
                <a:gd name="T4" fmla="*/ 3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3 h 19"/>
                <a:gd name="T12" fmla="*/ 3 w 8"/>
                <a:gd name="T13" fmla="*/ 3 h 19"/>
                <a:gd name="T14" fmla="*/ 0 w 8"/>
                <a:gd name="T15" fmla="*/ 16 h 19"/>
                <a:gd name="T16" fmla="*/ 6 w 8"/>
                <a:gd name="T17" fmla="*/ 19 h 19"/>
                <a:gd name="T18" fmla="*/ 6 w 8"/>
                <a:gd name="T19" fmla="*/ 19 h 19"/>
                <a:gd name="T20" fmla="*/ 6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6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4291013" y="4641850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8 w 8"/>
                <a:gd name="T3" fmla="*/ 0 h 19"/>
                <a:gd name="T4" fmla="*/ 3 w 8"/>
                <a:gd name="T5" fmla="*/ 0 h 19"/>
                <a:gd name="T6" fmla="*/ 0 w 8"/>
                <a:gd name="T7" fmla="*/ 3 h 19"/>
                <a:gd name="T8" fmla="*/ 0 w 8"/>
                <a:gd name="T9" fmla="*/ 6 h 19"/>
                <a:gd name="T10" fmla="*/ 3 w 8"/>
                <a:gd name="T11" fmla="*/ 3 h 19"/>
                <a:gd name="T12" fmla="*/ 3 w 8"/>
                <a:gd name="T13" fmla="*/ 3 h 19"/>
                <a:gd name="T14" fmla="*/ 0 w 8"/>
                <a:gd name="T15" fmla="*/ 16 h 19"/>
                <a:gd name="T16" fmla="*/ 6 w 8"/>
                <a:gd name="T17" fmla="*/ 19 h 19"/>
                <a:gd name="T18" fmla="*/ 6 w 8"/>
                <a:gd name="T19" fmla="*/ 19 h 19"/>
                <a:gd name="T20" fmla="*/ 6 w 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16"/>
                  </a:lnTo>
                  <a:lnTo>
                    <a:pt x="6" y="19"/>
                  </a:lnTo>
                  <a:moveTo>
                    <a:pt x="6" y="19"/>
                  </a:moveTo>
                  <a:lnTo>
                    <a:pt x="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4313238" y="4646613"/>
              <a:ext cx="12700" cy="25400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0 h 16"/>
                <a:gd name="T4" fmla="*/ 5 w 8"/>
                <a:gd name="T5" fmla="*/ 0 h 16"/>
                <a:gd name="T6" fmla="*/ 0 w 8"/>
                <a:gd name="T7" fmla="*/ 3 h 16"/>
                <a:gd name="T8" fmla="*/ 0 w 8"/>
                <a:gd name="T9" fmla="*/ 5 h 16"/>
                <a:gd name="T10" fmla="*/ 3 w 8"/>
                <a:gd name="T11" fmla="*/ 3 h 16"/>
                <a:gd name="T12" fmla="*/ 3 w 8"/>
                <a:gd name="T13" fmla="*/ 3 h 16"/>
                <a:gd name="T14" fmla="*/ 3 w 8"/>
                <a:gd name="T15" fmla="*/ 16 h 16"/>
                <a:gd name="T16" fmla="*/ 5 w 8"/>
                <a:gd name="T17" fmla="*/ 16 h 16"/>
                <a:gd name="T18" fmla="*/ 5 w 8"/>
                <a:gd name="T19" fmla="*/ 16 h 16"/>
                <a:gd name="T20" fmla="*/ 5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6"/>
                  </a:lnTo>
                  <a:lnTo>
                    <a:pt x="5" y="16"/>
                  </a:lnTo>
                  <a:close/>
                  <a:moveTo>
                    <a:pt x="5" y="16"/>
                  </a:moveTo>
                  <a:lnTo>
                    <a:pt x="5" y="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4313238" y="4646613"/>
              <a:ext cx="12700" cy="25400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0 h 16"/>
                <a:gd name="T4" fmla="*/ 5 w 8"/>
                <a:gd name="T5" fmla="*/ 0 h 16"/>
                <a:gd name="T6" fmla="*/ 0 w 8"/>
                <a:gd name="T7" fmla="*/ 3 h 16"/>
                <a:gd name="T8" fmla="*/ 0 w 8"/>
                <a:gd name="T9" fmla="*/ 5 h 16"/>
                <a:gd name="T10" fmla="*/ 3 w 8"/>
                <a:gd name="T11" fmla="*/ 3 h 16"/>
                <a:gd name="T12" fmla="*/ 3 w 8"/>
                <a:gd name="T13" fmla="*/ 3 h 16"/>
                <a:gd name="T14" fmla="*/ 3 w 8"/>
                <a:gd name="T15" fmla="*/ 16 h 16"/>
                <a:gd name="T16" fmla="*/ 5 w 8"/>
                <a:gd name="T17" fmla="*/ 16 h 16"/>
                <a:gd name="T18" fmla="*/ 5 w 8"/>
                <a:gd name="T19" fmla="*/ 16 h 16"/>
                <a:gd name="T20" fmla="*/ 5 w 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6"/>
                  </a:lnTo>
                  <a:lnTo>
                    <a:pt x="5" y="16"/>
                  </a:lnTo>
                  <a:moveTo>
                    <a:pt x="5" y="16"/>
                  </a:moveTo>
                  <a:lnTo>
                    <a:pt x="5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 noEditPoints="1"/>
            </p:cNvSpPr>
            <p:nvPr/>
          </p:nvSpPr>
          <p:spPr bwMode="auto">
            <a:xfrm>
              <a:off x="4333875" y="4646613"/>
              <a:ext cx="17463" cy="25400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2 w 4"/>
                <a:gd name="T5" fmla="*/ 0 h 6"/>
                <a:gd name="T6" fmla="*/ 0 w 4"/>
                <a:gd name="T7" fmla="*/ 3 h 6"/>
                <a:gd name="T8" fmla="*/ 2 w 4"/>
                <a:gd name="T9" fmla="*/ 6 h 6"/>
                <a:gd name="T10" fmla="*/ 2 w 4"/>
                <a:gd name="T11" fmla="*/ 1 h 6"/>
                <a:gd name="T12" fmla="*/ 3 w 4"/>
                <a:gd name="T13" fmla="*/ 3 h 6"/>
                <a:gd name="T14" fmla="*/ 2 w 4"/>
                <a:gd name="T15" fmla="*/ 5 h 6"/>
                <a:gd name="T16" fmla="*/ 1 w 4"/>
                <a:gd name="T17" fmla="*/ 3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4" y="6"/>
                    <a:pt x="4" y="5"/>
                    <a:pt x="4" y="3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1" y="5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4356100" y="4641850"/>
              <a:ext cx="15875" cy="30163"/>
            </a:xfrm>
            <a:custGeom>
              <a:avLst/>
              <a:gdLst>
                <a:gd name="T0" fmla="*/ 5 w 10"/>
                <a:gd name="T1" fmla="*/ 0 h 19"/>
                <a:gd name="T2" fmla="*/ 0 w 10"/>
                <a:gd name="T3" fmla="*/ 3 h 19"/>
                <a:gd name="T4" fmla="*/ 2 w 10"/>
                <a:gd name="T5" fmla="*/ 6 h 19"/>
                <a:gd name="T6" fmla="*/ 5 w 10"/>
                <a:gd name="T7" fmla="*/ 6 h 19"/>
                <a:gd name="T8" fmla="*/ 5 w 10"/>
                <a:gd name="T9" fmla="*/ 6 h 19"/>
                <a:gd name="T10" fmla="*/ 8 w 10"/>
                <a:gd name="T11" fmla="*/ 19 h 19"/>
                <a:gd name="T12" fmla="*/ 10 w 10"/>
                <a:gd name="T13" fmla="*/ 16 h 19"/>
                <a:gd name="T14" fmla="*/ 8 w 10"/>
                <a:gd name="T15" fmla="*/ 0 h 19"/>
                <a:gd name="T16" fmla="*/ 5 w 10"/>
                <a:gd name="T17" fmla="*/ 0 h 19"/>
                <a:gd name="T18" fmla="*/ 5 w 10"/>
                <a:gd name="T19" fmla="*/ 0 h 19"/>
                <a:gd name="T20" fmla="*/ 5 w 10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4356100" y="4641850"/>
              <a:ext cx="15875" cy="30163"/>
            </a:xfrm>
            <a:custGeom>
              <a:avLst/>
              <a:gdLst>
                <a:gd name="T0" fmla="*/ 5 w 10"/>
                <a:gd name="T1" fmla="*/ 0 h 19"/>
                <a:gd name="T2" fmla="*/ 0 w 10"/>
                <a:gd name="T3" fmla="*/ 3 h 19"/>
                <a:gd name="T4" fmla="*/ 2 w 10"/>
                <a:gd name="T5" fmla="*/ 6 h 19"/>
                <a:gd name="T6" fmla="*/ 5 w 10"/>
                <a:gd name="T7" fmla="*/ 6 h 19"/>
                <a:gd name="T8" fmla="*/ 5 w 10"/>
                <a:gd name="T9" fmla="*/ 6 h 19"/>
                <a:gd name="T10" fmla="*/ 8 w 10"/>
                <a:gd name="T11" fmla="*/ 19 h 19"/>
                <a:gd name="T12" fmla="*/ 10 w 10"/>
                <a:gd name="T13" fmla="*/ 16 h 19"/>
                <a:gd name="T14" fmla="*/ 8 w 10"/>
                <a:gd name="T15" fmla="*/ 0 h 19"/>
                <a:gd name="T16" fmla="*/ 5 w 10"/>
                <a:gd name="T17" fmla="*/ 0 h 19"/>
                <a:gd name="T18" fmla="*/ 5 w 10"/>
                <a:gd name="T19" fmla="*/ 0 h 19"/>
                <a:gd name="T20" fmla="*/ 5 w 10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8" y="0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 noEditPoints="1"/>
            </p:cNvSpPr>
            <p:nvPr/>
          </p:nvSpPr>
          <p:spPr bwMode="auto">
            <a:xfrm>
              <a:off x="4376738" y="4633913"/>
              <a:ext cx="25400" cy="33338"/>
            </a:xfrm>
            <a:custGeom>
              <a:avLst/>
              <a:gdLst>
                <a:gd name="T0" fmla="*/ 2 w 6"/>
                <a:gd name="T1" fmla="*/ 1 h 8"/>
                <a:gd name="T2" fmla="*/ 1 w 6"/>
                <a:gd name="T3" fmla="*/ 5 h 8"/>
                <a:gd name="T4" fmla="*/ 4 w 6"/>
                <a:gd name="T5" fmla="*/ 7 h 8"/>
                <a:gd name="T6" fmla="*/ 5 w 6"/>
                <a:gd name="T7" fmla="*/ 3 h 8"/>
                <a:gd name="T8" fmla="*/ 2 w 6"/>
                <a:gd name="T9" fmla="*/ 1 h 8"/>
                <a:gd name="T10" fmla="*/ 3 w 6"/>
                <a:gd name="T11" fmla="*/ 6 h 8"/>
                <a:gd name="T12" fmla="*/ 2 w 6"/>
                <a:gd name="T13" fmla="*/ 4 h 8"/>
                <a:gd name="T14" fmla="*/ 2 w 6"/>
                <a:gd name="T15" fmla="*/ 2 h 8"/>
                <a:gd name="T16" fmla="*/ 4 w 6"/>
                <a:gd name="T17" fmla="*/ 4 h 8"/>
                <a:gd name="T18" fmla="*/ 3 w 6"/>
                <a:gd name="T19" fmla="*/ 6 h 8"/>
                <a:gd name="T20" fmla="*/ 3 w 6"/>
                <a:gd name="T21" fmla="*/ 6 h 8"/>
                <a:gd name="T22" fmla="*/ 3 w 6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2" y="1"/>
                  </a:moveTo>
                  <a:cubicBezTo>
                    <a:pt x="0" y="2"/>
                    <a:pt x="0" y="3"/>
                    <a:pt x="1" y="5"/>
                  </a:cubicBezTo>
                  <a:cubicBezTo>
                    <a:pt x="1" y="6"/>
                    <a:pt x="2" y="8"/>
                    <a:pt x="4" y="7"/>
                  </a:cubicBezTo>
                  <a:cubicBezTo>
                    <a:pt x="5" y="7"/>
                    <a:pt x="6" y="5"/>
                    <a:pt x="5" y="3"/>
                  </a:cubicBezTo>
                  <a:cubicBezTo>
                    <a:pt x="4" y="2"/>
                    <a:pt x="3" y="0"/>
                    <a:pt x="2" y="1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4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>
            <p:custDataLst>
              <p:tags r:id="rId5"/>
            </p:custDataLst>
          </p:nvPr>
        </p:nvGrpSpPr>
        <p:grpSpPr>
          <a:xfrm>
            <a:off x="5095907" y="4287838"/>
            <a:ext cx="676275" cy="685800"/>
            <a:chOff x="4800600" y="4287838"/>
            <a:chExt cx="676275" cy="685800"/>
          </a:xfrm>
        </p:grpSpPr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800600" y="4287838"/>
              <a:ext cx="676275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4868863" y="4483100"/>
              <a:ext cx="542925" cy="301625"/>
            </a:xfrm>
            <a:custGeom>
              <a:avLst/>
              <a:gdLst>
                <a:gd name="T0" fmla="*/ 109 w 128"/>
                <a:gd name="T1" fmla="*/ 38 h 70"/>
                <a:gd name="T2" fmla="*/ 105 w 128"/>
                <a:gd name="T3" fmla="*/ 26 h 70"/>
                <a:gd name="T4" fmla="*/ 101 w 128"/>
                <a:gd name="T5" fmla="*/ 0 h 70"/>
                <a:gd name="T6" fmla="*/ 8 w 128"/>
                <a:gd name="T7" fmla="*/ 4 h 70"/>
                <a:gd name="T8" fmla="*/ 2 w 128"/>
                <a:gd name="T9" fmla="*/ 59 h 70"/>
                <a:gd name="T10" fmla="*/ 9 w 128"/>
                <a:gd name="T11" fmla="*/ 70 h 70"/>
                <a:gd name="T12" fmla="*/ 76 w 128"/>
                <a:gd name="T13" fmla="*/ 66 h 70"/>
                <a:gd name="T14" fmla="*/ 81 w 128"/>
                <a:gd name="T15" fmla="*/ 66 h 70"/>
                <a:gd name="T16" fmla="*/ 85 w 128"/>
                <a:gd name="T17" fmla="*/ 70 h 70"/>
                <a:gd name="T18" fmla="*/ 87 w 128"/>
                <a:gd name="T19" fmla="*/ 64 h 70"/>
                <a:gd name="T20" fmla="*/ 90 w 128"/>
                <a:gd name="T21" fmla="*/ 70 h 70"/>
                <a:gd name="T22" fmla="*/ 113 w 128"/>
                <a:gd name="T23" fmla="*/ 61 h 70"/>
                <a:gd name="T24" fmla="*/ 105 w 128"/>
                <a:gd name="T25" fmla="*/ 59 h 70"/>
                <a:gd name="T26" fmla="*/ 120 w 128"/>
                <a:gd name="T27" fmla="*/ 55 h 70"/>
                <a:gd name="T28" fmla="*/ 124 w 128"/>
                <a:gd name="T29" fmla="*/ 46 h 70"/>
                <a:gd name="T30" fmla="*/ 16 w 128"/>
                <a:gd name="T31" fmla="*/ 56 h 70"/>
                <a:gd name="T32" fmla="*/ 98 w 128"/>
                <a:gd name="T33" fmla="*/ 7 h 70"/>
                <a:gd name="T34" fmla="*/ 97 w 128"/>
                <a:gd name="T35" fmla="*/ 16 h 70"/>
                <a:gd name="T36" fmla="*/ 80 w 128"/>
                <a:gd name="T37" fmla="*/ 48 h 70"/>
                <a:gd name="T38" fmla="*/ 98 w 128"/>
                <a:gd name="T39" fmla="*/ 56 h 70"/>
                <a:gd name="T40" fmla="*/ 94 w 128"/>
                <a:gd name="T41" fmla="*/ 24 h 70"/>
                <a:gd name="T42" fmla="*/ 94 w 128"/>
                <a:gd name="T43" fmla="*/ 21 h 70"/>
                <a:gd name="T44" fmla="*/ 83 w 128"/>
                <a:gd name="T45" fmla="*/ 23 h 70"/>
                <a:gd name="T46" fmla="*/ 81 w 128"/>
                <a:gd name="T47" fmla="*/ 23 h 70"/>
                <a:gd name="T48" fmla="*/ 82 w 128"/>
                <a:gd name="T49" fmla="*/ 21 h 70"/>
                <a:gd name="T50" fmla="*/ 78 w 128"/>
                <a:gd name="T51" fmla="*/ 38 h 70"/>
                <a:gd name="T52" fmla="*/ 79 w 128"/>
                <a:gd name="T53" fmla="*/ 39 h 70"/>
                <a:gd name="T54" fmla="*/ 97 w 128"/>
                <a:gd name="T55" fmla="*/ 41 h 70"/>
                <a:gd name="T56" fmla="*/ 98 w 128"/>
                <a:gd name="T57" fmla="*/ 38 h 70"/>
                <a:gd name="T58" fmla="*/ 97 w 128"/>
                <a:gd name="T59" fmla="*/ 41 h 70"/>
                <a:gd name="T60" fmla="*/ 99 w 128"/>
                <a:gd name="T61" fmla="*/ 38 h 70"/>
                <a:gd name="T62" fmla="*/ 96 w 128"/>
                <a:gd name="T63" fmla="*/ 40 h 70"/>
                <a:gd name="T64" fmla="*/ 83 w 128"/>
                <a:gd name="T65" fmla="*/ 43 h 70"/>
                <a:gd name="T66" fmla="*/ 83 w 128"/>
                <a:gd name="T67" fmla="*/ 42 h 70"/>
                <a:gd name="T68" fmla="*/ 82 w 128"/>
                <a:gd name="T69" fmla="*/ 38 h 70"/>
                <a:gd name="T70" fmla="*/ 81 w 128"/>
                <a:gd name="T71" fmla="*/ 39 h 70"/>
                <a:gd name="T72" fmla="*/ 82 w 128"/>
                <a:gd name="T73" fmla="*/ 39 h 70"/>
                <a:gd name="T74" fmla="*/ 80 w 128"/>
                <a:gd name="T75" fmla="*/ 41 h 70"/>
                <a:gd name="T76" fmla="*/ 78 w 128"/>
                <a:gd name="T77" fmla="*/ 38 h 70"/>
                <a:gd name="T78" fmla="*/ 78 w 128"/>
                <a:gd name="T79" fmla="*/ 26 h 70"/>
                <a:gd name="T80" fmla="*/ 79 w 128"/>
                <a:gd name="T81" fmla="*/ 24 h 70"/>
                <a:gd name="T82" fmla="*/ 82 w 128"/>
                <a:gd name="T83" fmla="*/ 25 h 70"/>
                <a:gd name="T84" fmla="*/ 83 w 128"/>
                <a:gd name="T85" fmla="*/ 21 h 70"/>
                <a:gd name="T86" fmla="*/ 92 w 128"/>
                <a:gd name="T87" fmla="*/ 23 h 70"/>
                <a:gd name="T88" fmla="*/ 96 w 128"/>
                <a:gd name="T89" fmla="*/ 23 h 70"/>
                <a:gd name="T90" fmla="*/ 98 w 128"/>
                <a:gd name="T91" fmla="*/ 24 h 70"/>
                <a:gd name="T92" fmla="*/ 99 w 128"/>
                <a:gd name="T93" fmla="*/ 25 h 70"/>
                <a:gd name="T94" fmla="*/ 101 w 128"/>
                <a:gd name="T95" fmla="*/ 29 h 70"/>
                <a:gd name="T96" fmla="*/ 99 w 128"/>
                <a:gd name="T97" fmla="*/ 38 h 70"/>
                <a:gd name="T98" fmla="*/ 99 w 128"/>
                <a:gd name="T9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70">
                  <a:moveTo>
                    <a:pt x="124" y="46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7" y="37"/>
                    <a:pt x="106" y="37"/>
                  </a:cubicBezTo>
                  <a:cubicBezTo>
                    <a:pt x="107" y="34"/>
                    <a:pt x="107" y="30"/>
                    <a:pt x="105" y="2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0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0" y="64"/>
                    <a:pt x="81" y="65"/>
                    <a:pt x="81" y="6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5"/>
                    <a:pt x="86" y="64"/>
                    <a:pt x="87" y="64"/>
                  </a:cubicBezTo>
                  <a:cubicBezTo>
                    <a:pt x="89" y="64"/>
                    <a:pt x="90" y="65"/>
                    <a:pt x="90" y="66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10" y="70"/>
                    <a:pt x="113" y="66"/>
                    <a:pt x="113" y="61"/>
                  </a:cubicBezTo>
                  <a:cubicBezTo>
                    <a:pt x="113" y="60"/>
                    <a:pt x="112" y="59"/>
                    <a:pt x="111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2" y="56"/>
                    <a:pt x="125" y="55"/>
                    <a:pt x="126" y="53"/>
                  </a:cubicBezTo>
                  <a:cubicBezTo>
                    <a:pt x="128" y="50"/>
                    <a:pt x="127" y="47"/>
                    <a:pt x="124" y="46"/>
                  </a:cubicBezTo>
                  <a:close/>
                  <a:moveTo>
                    <a:pt x="98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7"/>
                    <a:pt x="97" y="16"/>
                    <a:pt x="97" y="16"/>
                  </a:cubicBezTo>
                  <a:cubicBezTo>
                    <a:pt x="88" y="12"/>
                    <a:pt x="78" y="15"/>
                    <a:pt x="73" y="23"/>
                  </a:cubicBezTo>
                  <a:cubicBezTo>
                    <a:pt x="68" y="32"/>
                    <a:pt x="71" y="43"/>
                    <a:pt x="80" y="48"/>
                  </a:cubicBezTo>
                  <a:cubicBezTo>
                    <a:pt x="86" y="51"/>
                    <a:pt x="93" y="50"/>
                    <a:pt x="98" y="47"/>
                  </a:cubicBezTo>
                  <a:lnTo>
                    <a:pt x="98" y="56"/>
                  </a:lnTo>
                  <a:close/>
                  <a:moveTo>
                    <a:pt x="95" y="23"/>
                  </a:moveTo>
                  <a:cubicBezTo>
                    <a:pt x="95" y="24"/>
                    <a:pt x="94" y="24"/>
                    <a:pt x="94" y="24"/>
                  </a:cubicBezTo>
                  <a:cubicBezTo>
                    <a:pt x="94" y="24"/>
                    <a:pt x="93" y="24"/>
                    <a:pt x="93" y="23"/>
                  </a:cubicBezTo>
                  <a:cubicBezTo>
                    <a:pt x="93" y="22"/>
                    <a:pt x="94" y="21"/>
                    <a:pt x="94" y="21"/>
                  </a:cubicBezTo>
                  <a:cubicBezTo>
                    <a:pt x="94" y="21"/>
                    <a:pt x="95" y="22"/>
                    <a:pt x="95" y="23"/>
                  </a:cubicBezTo>
                  <a:close/>
                  <a:moveTo>
                    <a:pt x="83" y="23"/>
                  </a:moveTo>
                  <a:cubicBezTo>
                    <a:pt x="83" y="24"/>
                    <a:pt x="82" y="24"/>
                    <a:pt x="82" y="24"/>
                  </a:cubicBezTo>
                  <a:cubicBezTo>
                    <a:pt x="82" y="24"/>
                    <a:pt x="81" y="24"/>
                    <a:pt x="81" y="23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1"/>
                    <a:pt x="82" y="21"/>
                  </a:cubicBezTo>
                  <a:cubicBezTo>
                    <a:pt x="83" y="22"/>
                    <a:pt x="83" y="22"/>
                    <a:pt x="83" y="23"/>
                  </a:cubicBezTo>
                  <a:close/>
                  <a:moveTo>
                    <a:pt x="78" y="38"/>
                  </a:move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78" y="39"/>
                    <a:pt x="78" y="39"/>
                    <a:pt x="78" y="38"/>
                  </a:cubicBezTo>
                  <a:close/>
                  <a:moveTo>
                    <a:pt x="97" y="41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8" y="38"/>
                    <a:pt x="98" y="38"/>
                  </a:cubicBezTo>
                  <a:cubicBezTo>
                    <a:pt x="98" y="38"/>
                    <a:pt x="98" y="39"/>
                    <a:pt x="99" y="39"/>
                  </a:cubicBezTo>
                  <a:cubicBezTo>
                    <a:pt x="98" y="40"/>
                    <a:pt x="98" y="40"/>
                    <a:pt x="97" y="41"/>
                  </a:cubicBezTo>
                  <a:close/>
                  <a:moveTo>
                    <a:pt x="99" y="38"/>
                  </a:move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8" y="38"/>
                    <a:pt x="98" y="38"/>
                  </a:cubicBezTo>
                  <a:cubicBezTo>
                    <a:pt x="97" y="38"/>
                    <a:pt x="96" y="39"/>
                    <a:pt x="96" y="40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3" y="45"/>
                    <a:pt x="87" y="45"/>
                    <a:pt x="83" y="43"/>
                  </a:cubicBezTo>
                  <a:cubicBezTo>
                    <a:pt x="82" y="43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79" y="38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6" y="34"/>
                    <a:pt x="76" y="30"/>
                    <a:pt x="78" y="26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80" y="23"/>
                    <a:pt x="80" y="23"/>
                  </a:cubicBezTo>
                  <a:cubicBezTo>
                    <a:pt x="80" y="24"/>
                    <a:pt x="81" y="25"/>
                    <a:pt x="82" y="25"/>
                  </a:cubicBezTo>
                  <a:cubicBezTo>
                    <a:pt x="83" y="25"/>
                    <a:pt x="84" y="24"/>
                    <a:pt x="84" y="23"/>
                  </a:cubicBezTo>
                  <a:cubicBezTo>
                    <a:pt x="84" y="22"/>
                    <a:pt x="84" y="21"/>
                    <a:pt x="83" y="21"/>
                  </a:cubicBezTo>
                  <a:cubicBezTo>
                    <a:pt x="86" y="19"/>
                    <a:pt x="90" y="19"/>
                    <a:pt x="93" y="21"/>
                  </a:cubicBezTo>
                  <a:cubicBezTo>
                    <a:pt x="92" y="21"/>
                    <a:pt x="92" y="22"/>
                    <a:pt x="92" y="23"/>
                  </a:cubicBezTo>
                  <a:cubicBezTo>
                    <a:pt x="92" y="24"/>
                    <a:pt x="93" y="25"/>
                    <a:pt x="94" y="25"/>
                  </a:cubicBezTo>
                  <a:cubicBezTo>
                    <a:pt x="95" y="25"/>
                    <a:pt x="96" y="24"/>
                    <a:pt x="96" y="23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7" y="23"/>
                    <a:pt x="98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00" y="26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3"/>
                    <a:pt x="101" y="36"/>
                    <a:pt x="99" y="38"/>
                  </a:cubicBezTo>
                  <a:close/>
                  <a:moveTo>
                    <a:pt x="99" y="38"/>
                  </a:moveTo>
                  <a:cubicBezTo>
                    <a:pt x="99" y="38"/>
                    <a:pt x="99" y="38"/>
                    <a:pt x="99" y="38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>
              <a:off x="5229225" y="4568825"/>
              <a:ext cx="9525" cy="22225"/>
            </a:xfrm>
            <a:custGeom>
              <a:avLst/>
              <a:gdLst>
                <a:gd name="T0" fmla="*/ 3 w 6"/>
                <a:gd name="T1" fmla="*/ 3 h 14"/>
                <a:gd name="T2" fmla="*/ 3 w 6"/>
                <a:gd name="T3" fmla="*/ 3 h 14"/>
                <a:gd name="T4" fmla="*/ 3 w 6"/>
                <a:gd name="T5" fmla="*/ 14 h 14"/>
                <a:gd name="T6" fmla="*/ 6 w 6"/>
                <a:gd name="T7" fmla="*/ 14 h 14"/>
                <a:gd name="T8" fmla="*/ 6 w 6"/>
                <a:gd name="T9" fmla="*/ 0 h 14"/>
                <a:gd name="T10" fmla="*/ 3 w 6"/>
                <a:gd name="T11" fmla="*/ 0 h 14"/>
                <a:gd name="T12" fmla="*/ 0 w 6"/>
                <a:gd name="T13" fmla="*/ 3 h 14"/>
                <a:gd name="T14" fmla="*/ 0 w 6"/>
                <a:gd name="T15" fmla="*/ 5 h 14"/>
                <a:gd name="T16" fmla="*/ 3 w 6"/>
                <a:gd name="T17" fmla="*/ 3 h 14"/>
                <a:gd name="T18" fmla="*/ 3 w 6"/>
                <a:gd name="T19" fmla="*/ 3 h 14"/>
                <a:gd name="T20" fmla="*/ 3 w 6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>
              <a:spLocks noEditPoints="1"/>
            </p:cNvSpPr>
            <p:nvPr/>
          </p:nvSpPr>
          <p:spPr bwMode="auto">
            <a:xfrm>
              <a:off x="5229225" y="4568825"/>
              <a:ext cx="9525" cy="22225"/>
            </a:xfrm>
            <a:custGeom>
              <a:avLst/>
              <a:gdLst>
                <a:gd name="T0" fmla="*/ 3 w 6"/>
                <a:gd name="T1" fmla="*/ 3 h 14"/>
                <a:gd name="T2" fmla="*/ 3 w 6"/>
                <a:gd name="T3" fmla="*/ 3 h 14"/>
                <a:gd name="T4" fmla="*/ 3 w 6"/>
                <a:gd name="T5" fmla="*/ 14 h 14"/>
                <a:gd name="T6" fmla="*/ 6 w 6"/>
                <a:gd name="T7" fmla="*/ 14 h 14"/>
                <a:gd name="T8" fmla="*/ 6 w 6"/>
                <a:gd name="T9" fmla="*/ 0 h 14"/>
                <a:gd name="T10" fmla="*/ 3 w 6"/>
                <a:gd name="T11" fmla="*/ 0 h 14"/>
                <a:gd name="T12" fmla="*/ 0 w 6"/>
                <a:gd name="T13" fmla="*/ 3 h 14"/>
                <a:gd name="T14" fmla="*/ 0 w 6"/>
                <a:gd name="T15" fmla="*/ 5 h 14"/>
                <a:gd name="T16" fmla="*/ 3 w 6"/>
                <a:gd name="T17" fmla="*/ 3 h 14"/>
                <a:gd name="T18" fmla="*/ 3 w 6"/>
                <a:gd name="T19" fmla="*/ 3 h 14"/>
                <a:gd name="T20" fmla="*/ 3 w 6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5246688" y="45688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5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246688" y="45688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5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5191125" y="4606925"/>
              <a:ext cx="17463" cy="222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2 h 5"/>
                <a:gd name="T4" fmla="*/ 2 w 4"/>
                <a:gd name="T5" fmla="*/ 5 h 5"/>
                <a:gd name="T6" fmla="*/ 4 w 4"/>
                <a:gd name="T7" fmla="*/ 2 h 5"/>
                <a:gd name="T8" fmla="*/ 2 w 4"/>
                <a:gd name="T9" fmla="*/ 0 h 5"/>
                <a:gd name="T10" fmla="*/ 2 w 4"/>
                <a:gd name="T11" fmla="*/ 4 h 5"/>
                <a:gd name="T12" fmla="*/ 1 w 4"/>
                <a:gd name="T13" fmla="*/ 2 h 5"/>
                <a:gd name="T14" fmla="*/ 2 w 4"/>
                <a:gd name="T15" fmla="*/ 1 h 5"/>
                <a:gd name="T16" fmla="*/ 3 w 4"/>
                <a:gd name="T17" fmla="*/ 2 h 5"/>
                <a:gd name="T18" fmla="*/ 2 w 4"/>
                <a:gd name="T19" fmla="*/ 4 h 5"/>
                <a:gd name="T20" fmla="*/ 2 w 4"/>
                <a:gd name="T21" fmla="*/ 4 h 5"/>
                <a:gd name="T22" fmla="*/ 2 w 4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5213350" y="4606925"/>
              <a:ext cx="7938" cy="222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0 h 14"/>
                <a:gd name="T4" fmla="*/ 0 w 5"/>
                <a:gd name="T5" fmla="*/ 3 h 14"/>
                <a:gd name="T6" fmla="*/ 0 w 5"/>
                <a:gd name="T7" fmla="*/ 3 h 14"/>
                <a:gd name="T8" fmla="*/ 2 w 5"/>
                <a:gd name="T9" fmla="*/ 3 h 14"/>
                <a:gd name="T10" fmla="*/ 2 w 5"/>
                <a:gd name="T11" fmla="*/ 3 h 14"/>
                <a:gd name="T12" fmla="*/ 2 w 5"/>
                <a:gd name="T13" fmla="*/ 14 h 14"/>
                <a:gd name="T14" fmla="*/ 5 w 5"/>
                <a:gd name="T15" fmla="*/ 14 h 14"/>
                <a:gd name="T16" fmla="*/ 5 w 5"/>
                <a:gd name="T17" fmla="*/ 0 h 14"/>
                <a:gd name="T18" fmla="*/ 5 w 5"/>
                <a:gd name="T19" fmla="*/ 0 h 14"/>
                <a:gd name="T20" fmla="*/ 5 w 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5213350" y="4606925"/>
              <a:ext cx="7938" cy="222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0 h 14"/>
                <a:gd name="T4" fmla="*/ 0 w 5"/>
                <a:gd name="T5" fmla="*/ 3 h 14"/>
                <a:gd name="T6" fmla="*/ 0 w 5"/>
                <a:gd name="T7" fmla="*/ 3 h 14"/>
                <a:gd name="T8" fmla="*/ 2 w 5"/>
                <a:gd name="T9" fmla="*/ 3 h 14"/>
                <a:gd name="T10" fmla="*/ 2 w 5"/>
                <a:gd name="T11" fmla="*/ 3 h 14"/>
                <a:gd name="T12" fmla="*/ 2 w 5"/>
                <a:gd name="T13" fmla="*/ 14 h 14"/>
                <a:gd name="T14" fmla="*/ 5 w 5"/>
                <a:gd name="T15" fmla="*/ 14 h 14"/>
                <a:gd name="T16" fmla="*/ 5 w 5"/>
                <a:gd name="T17" fmla="*/ 0 h 14"/>
                <a:gd name="T18" fmla="*/ 5 w 5"/>
                <a:gd name="T19" fmla="*/ 0 h 14"/>
                <a:gd name="T20" fmla="*/ 5 w 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5226050" y="4606925"/>
              <a:ext cx="15875" cy="2222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2 w 4"/>
                <a:gd name="T9" fmla="*/ 5 h 5"/>
                <a:gd name="T10" fmla="*/ 2 w 4"/>
                <a:gd name="T11" fmla="*/ 1 h 5"/>
                <a:gd name="T12" fmla="*/ 3 w 4"/>
                <a:gd name="T13" fmla="*/ 2 h 5"/>
                <a:gd name="T14" fmla="*/ 2 w 4"/>
                <a:gd name="T15" fmla="*/ 4 h 5"/>
                <a:gd name="T16" fmla="*/ 1 w 4"/>
                <a:gd name="T17" fmla="*/ 2 h 5"/>
                <a:gd name="T18" fmla="*/ 2 w 4"/>
                <a:gd name="T19" fmla="*/ 1 h 5"/>
                <a:gd name="T20" fmla="*/ 2 w 4"/>
                <a:gd name="T21" fmla="*/ 1 h 5"/>
                <a:gd name="T22" fmla="*/ 2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5246688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5246688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5264150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5264150" y="4606925"/>
              <a:ext cx="7938" cy="22225"/>
            </a:xfrm>
            <a:custGeom>
              <a:avLst/>
              <a:gdLst>
                <a:gd name="T0" fmla="*/ 3 w 5"/>
                <a:gd name="T1" fmla="*/ 3 h 14"/>
                <a:gd name="T2" fmla="*/ 3 w 5"/>
                <a:gd name="T3" fmla="*/ 3 h 14"/>
                <a:gd name="T4" fmla="*/ 3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3 w 5"/>
                <a:gd name="T11" fmla="*/ 0 h 14"/>
                <a:gd name="T12" fmla="*/ 0 w 5"/>
                <a:gd name="T13" fmla="*/ 3 h 14"/>
                <a:gd name="T14" fmla="*/ 0 w 5"/>
                <a:gd name="T15" fmla="*/ 3 h 14"/>
                <a:gd name="T16" fmla="*/ 3 w 5"/>
                <a:gd name="T17" fmla="*/ 3 h 14"/>
                <a:gd name="T18" fmla="*/ 3 w 5"/>
                <a:gd name="T19" fmla="*/ 3 h 14"/>
                <a:gd name="T20" fmla="*/ 3 w 5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3"/>
                  </a:moveTo>
                  <a:lnTo>
                    <a:pt x="3" y="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5276850" y="4606925"/>
              <a:ext cx="17463" cy="2222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2 w 4"/>
                <a:gd name="T9" fmla="*/ 5 h 5"/>
                <a:gd name="T10" fmla="*/ 2 w 4"/>
                <a:gd name="T11" fmla="*/ 1 h 5"/>
                <a:gd name="T12" fmla="*/ 3 w 4"/>
                <a:gd name="T13" fmla="*/ 2 h 5"/>
                <a:gd name="T14" fmla="*/ 2 w 4"/>
                <a:gd name="T15" fmla="*/ 4 h 5"/>
                <a:gd name="T16" fmla="*/ 1 w 4"/>
                <a:gd name="T17" fmla="*/ 2 h 5"/>
                <a:gd name="T18" fmla="*/ 2 w 4"/>
                <a:gd name="T19" fmla="*/ 1 h 5"/>
                <a:gd name="T20" fmla="*/ 2 w 4"/>
                <a:gd name="T21" fmla="*/ 1 h 5"/>
                <a:gd name="T22" fmla="*/ 2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5226050" y="4646613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0 h 4"/>
                <a:gd name="T12" fmla="*/ 3 w 4"/>
                <a:gd name="T13" fmla="*/ 2 h 4"/>
                <a:gd name="T14" fmla="*/ 2 w 4"/>
                <a:gd name="T15" fmla="*/ 4 h 4"/>
                <a:gd name="T16" fmla="*/ 1 w 4"/>
                <a:gd name="T17" fmla="*/ 2 h 4"/>
                <a:gd name="T18" fmla="*/ 2 w 4"/>
                <a:gd name="T19" fmla="*/ 0 h 4"/>
                <a:gd name="T20" fmla="*/ 2 w 4"/>
                <a:gd name="T21" fmla="*/ 0 h 4"/>
                <a:gd name="T22" fmla="*/ 2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7"/>
            <p:cNvSpPr>
              <a:spLocks noEditPoints="1"/>
            </p:cNvSpPr>
            <p:nvPr/>
          </p:nvSpPr>
          <p:spPr bwMode="auto">
            <a:xfrm>
              <a:off x="5246688" y="4646613"/>
              <a:ext cx="7938" cy="17463"/>
            </a:xfrm>
            <a:custGeom>
              <a:avLst/>
              <a:gdLst>
                <a:gd name="T0" fmla="*/ 3 w 5"/>
                <a:gd name="T1" fmla="*/ 3 h 11"/>
                <a:gd name="T2" fmla="*/ 3 w 5"/>
                <a:gd name="T3" fmla="*/ 3 h 11"/>
                <a:gd name="T4" fmla="*/ 3 w 5"/>
                <a:gd name="T5" fmla="*/ 11 h 11"/>
                <a:gd name="T6" fmla="*/ 5 w 5"/>
                <a:gd name="T7" fmla="*/ 11 h 11"/>
                <a:gd name="T8" fmla="*/ 5 w 5"/>
                <a:gd name="T9" fmla="*/ 0 h 11"/>
                <a:gd name="T10" fmla="*/ 3 w 5"/>
                <a:gd name="T11" fmla="*/ 0 h 11"/>
                <a:gd name="T12" fmla="*/ 0 w 5"/>
                <a:gd name="T13" fmla="*/ 0 h 11"/>
                <a:gd name="T14" fmla="*/ 0 w 5"/>
                <a:gd name="T15" fmla="*/ 3 h 11"/>
                <a:gd name="T16" fmla="*/ 3 w 5"/>
                <a:gd name="T17" fmla="*/ 3 h 11"/>
                <a:gd name="T18" fmla="*/ 3 w 5"/>
                <a:gd name="T19" fmla="*/ 3 h 11"/>
                <a:gd name="T20" fmla="*/ 3 w 5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lnTo>
                    <a:pt x="3" y="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  <a:moveTo>
                    <a:pt x="3" y="3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8"/>
            <p:cNvSpPr>
              <a:spLocks noEditPoints="1"/>
            </p:cNvSpPr>
            <p:nvPr/>
          </p:nvSpPr>
          <p:spPr bwMode="auto">
            <a:xfrm>
              <a:off x="5246688" y="4646613"/>
              <a:ext cx="7938" cy="17463"/>
            </a:xfrm>
            <a:custGeom>
              <a:avLst/>
              <a:gdLst>
                <a:gd name="T0" fmla="*/ 3 w 5"/>
                <a:gd name="T1" fmla="*/ 3 h 11"/>
                <a:gd name="T2" fmla="*/ 3 w 5"/>
                <a:gd name="T3" fmla="*/ 3 h 11"/>
                <a:gd name="T4" fmla="*/ 3 w 5"/>
                <a:gd name="T5" fmla="*/ 11 h 11"/>
                <a:gd name="T6" fmla="*/ 5 w 5"/>
                <a:gd name="T7" fmla="*/ 11 h 11"/>
                <a:gd name="T8" fmla="*/ 5 w 5"/>
                <a:gd name="T9" fmla="*/ 0 h 11"/>
                <a:gd name="T10" fmla="*/ 3 w 5"/>
                <a:gd name="T11" fmla="*/ 0 h 11"/>
                <a:gd name="T12" fmla="*/ 0 w 5"/>
                <a:gd name="T13" fmla="*/ 0 h 11"/>
                <a:gd name="T14" fmla="*/ 0 w 5"/>
                <a:gd name="T15" fmla="*/ 3 h 11"/>
                <a:gd name="T16" fmla="*/ 3 w 5"/>
                <a:gd name="T17" fmla="*/ 3 h 11"/>
                <a:gd name="T18" fmla="*/ 3 w 5"/>
                <a:gd name="T19" fmla="*/ 3 h 11"/>
                <a:gd name="T20" fmla="*/ 3 w 5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lnTo>
                    <a:pt x="3" y="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5259388" y="4646613"/>
              <a:ext cx="17463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0 h 4"/>
                <a:gd name="T12" fmla="*/ 3 w 4"/>
                <a:gd name="T13" fmla="*/ 2 h 4"/>
                <a:gd name="T14" fmla="*/ 2 w 4"/>
                <a:gd name="T15" fmla="*/ 4 h 4"/>
                <a:gd name="T16" fmla="*/ 1 w 4"/>
                <a:gd name="T17" fmla="*/ 2 h 4"/>
                <a:gd name="T18" fmla="*/ 2 w 4"/>
                <a:gd name="T19" fmla="*/ 0 h 4"/>
                <a:gd name="T20" fmla="*/ 2 w 4"/>
                <a:gd name="T21" fmla="*/ 0 h 4"/>
                <a:gd name="T22" fmla="*/ 2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>
            <p:custDataLst>
              <p:tags r:id="rId6"/>
            </p:custDataLst>
          </p:nvPr>
        </p:nvGrpSpPr>
        <p:grpSpPr>
          <a:xfrm>
            <a:off x="6092033" y="4287838"/>
            <a:ext cx="676275" cy="685800"/>
            <a:chOff x="5776913" y="4287838"/>
            <a:chExt cx="676275" cy="685800"/>
          </a:xfrm>
        </p:grpSpPr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5776913" y="4287838"/>
              <a:ext cx="676275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>
              <a:spLocks noEditPoints="1"/>
            </p:cNvSpPr>
            <p:nvPr/>
          </p:nvSpPr>
          <p:spPr bwMode="auto">
            <a:xfrm>
              <a:off x="5905500" y="4448175"/>
              <a:ext cx="419100" cy="371475"/>
            </a:xfrm>
            <a:custGeom>
              <a:avLst/>
              <a:gdLst>
                <a:gd name="T0" fmla="*/ 95 w 99"/>
                <a:gd name="T1" fmla="*/ 64 h 86"/>
                <a:gd name="T2" fmla="*/ 23 w 99"/>
                <a:gd name="T3" fmla="*/ 64 h 86"/>
                <a:gd name="T4" fmla="*/ 23 w 99"/>
                <a:gd name="T5" fmla="*/ 3 h 86"/>
                <a:gd name="T6" fmla="*/ 20 w 99"/>
                <a:gd name="T7" fmla="*/ 0 h 86"/>
                <a:gd name="T8" fmla="*/ 16 w 99"/>
                <a:gd name="T9" fmla="*/ 3 h 86"/>
                <a:gd name="T10" fmla="*/ 16 w 99"/>
                <a:gd name="T11" fmla="*/ 64 h 86"/>
                <a:gd name="T12" fmla="*/ 3 w 99"/>
                <a:gd name="T13" fmla="*/ 64 h 86"/>
                <a:gd name="T14" fmla="*/ 0 w 99"/>
                <a:gd name="T15" fmla="*/ 68 h 86"/>
                <a:gd name="T16" fmla="*/ 3 w 99"/>
                <a:gd name="T17" fmla="*/ 72 h 86"/>
                <a:gd name="T18" fmla="*/ 16 w 99"/>
                <a:gd name="T19" fmla="*/ 72 h 86"/>
                <a:gd name="T20" fmla="*/ 16 w 99"/>
                <a:gd name="T21" fmla="*/ 82 h 86"/>
                <a:gd name="T22" fmla="*/ 20 w 99"/>
                <a:gd name="T23" fmla="*/ 86 h 86"/>
                <a:gd name="T24" fmla="*/ 23 w 99"/>
                <a:gd name="T25" fmla="*/ 82 h 86"/>
                <a:gd name="T26" fmla="*/ 23 w 99"/>
                <a:gd name="T27" fmla="*/ 72 h 86"/>
                <a:gd name="T28" fmla="*/ 95 w 99"/>
                <a:gd name="T29" fmla="*/ 72 h 86"/>
                <a:gd name="T30" fmla="*/ 99 w 99"/>
                <a:gd name="T31" fmla="*/ 68 h 86"/>
                <a:gd name="T32" fmla="*/ 95 w 99"/>
                <a:gd name="T33" fmla="*/ 64 h 86"/>
                <a:gd name="T34" fmla="*/ 95 w 99"/>
                <a:gd name="T35" fmla="*/ 64 h 86"/>
                <a:gd name="T36" fmla="*/ 95 w 99"/>
                <a:gd name="T3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6">
                  <a:moveTo>
                    <a:pt x="95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7" y="0"/>
                    <a:pt x="16" y="1"/>
                    <a:pt x="16" y="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6"/>
                    <a:pt x="0" y="68"/>
                  </a:cubicBezTo>
                  <a:cubicBezTo>
                    <a:pt x="0" y="70"/>
                    <a:pt x="1" y="72"/>
                    <a:pt x="3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7" y="86"/>
                    <a:pt x="20" y="86"/>
                  </a:cubicBezTo>
                  <a:cubicBezTo>
                    <a:pt x="22" y="86"/>
                    <a:pt x="23" y="84"/>
                    <a:pt x="23" y="8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8" y="72"/>
                    <a:pt x="99" y="70"/>
                    <a:pt x="99" y="68"/>
                  </a:cubicBezTo>
                  <a:cubicBezTo>
                    <a:pt x="99" y="66"/>
                    <a:pt x="98" y="64"/>
                    <a:pt x="95" y="64"/>
                  </a:cubicBezTo>
                  <a:close/>
                  <a:moveTo>
                    <a:pt x="95" y="64"/>
                  </a:moveTo>
                  <a:cubicBezTo>
                    <a:pt x="95" y="64"/>
                    <a:pt x="95" y="64"/>
                    <a:pt x="95" y="64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6022975" y="4513263"/>
              <a:ext cx="285750" cy="180975"/>
            </a:xfrm>
            <a:custGeom>
              <a:avLst/>
              <a:gdLst>
                <a:gd name="T0" fmla="*/ 5 w 67"/>
                <a:gd name="T1" fmla="*/ 42 h 42"/>
                <a:gd name="T2" fmla="*/ 10 w 67"/>
                <a:gd name="T3" fmla="*/ 37 h 42"/>
                <a:gd name="T4" fmla="*/ 9 w 67"/>
                <a:gd name="T5" fmla="*/ 34 h 42"/>
                <a:gd name="T6" fmla="*/ 19 w 67"/>
                <a:gd name="T7" fmla="*/ 11 h 42"/>
                <a:gd name="T8" fmla="*/ 28 w 67"/>
                <a:gd name="T9" fmla="*/ 31 h 42"/>
                <a:gd name="T10" fmla="*/ 27 w 67"/>
                <a:gd name="T11" fmla="*/ 34 h 42"/>
                <a:gd name="T12" fmla="*/ 33 w 67"/>
                <a:gd name="T13" fmla="*/ 39 h 42"/>
                <a:gd name="T14" fmla="*/ 38 w 67"/>
                <a:gd name="T15" fmla="*/ 34 h 42"/>
                <a:gd name="T16" fmla="*/ 37 w 67"/>
                <a:gd name="T17" fmla="*/ 32 h 42"/>
                <a:gd name="T18" fmla="*/ 41 w 67"/>
                <a:gd name="T19" fmla="*/ 27 h 42"/>
                <a:gd name="T20" fmla="*/ 42 w 67"/>
                <a:gd name="T21" fmla="*/ 27 h 42"/>
                <a:gd name="T22" fmla="*/ 43 w 67"/>
                <a:gd name="T23" fmla="*/ 27 h 42"/>
                <a:gd name="T24" fmla="*/ 46 w 67"/>
                <a:gd name="T25" fmla="*/ 32 h 42"/>
                <a:gd name="T26" fmla="*/ 46 w 67"/>
                <a:gd name="T27" fmla="*/ 34 h 42"/>
                <a:gd name="T28" fmla="*/ 51 w 67"/>
                <a:gd name="T29" fmla="*/ 39 h 42"/>
                <a:gd name="T30" fmla="*/ 56 w 67"/>
                <a:gd name="T31" fmla="*/ 34 h 42"/>
                <a:gd name="T32" fmla="*/ 55 w 67"/>
                <a:gd name="T33" fmla="*/ 31 h 42"/>
                <a:gd name="T34" fmla="*/ 62 w 67"/>
                <a:gd name="T35" fmla="*/ 17 h 42"/>
                <a:gd name="T36" fmla="*/ 67 w 67"/>
                <a:gd name="T37" fmla="*/ 12 h 42"/>
                <a:gd name="T38" fmla="*/ 62 w 67"/>
                <a:gd name="T39" fmla="*/ 6 h 42"/>
                <a:gd name="T40" fmla="*/ 57 w 67"/>
                <a:gd name="T41" fmla="*/ 12 h 42"/>
                <a:gd name="T42" fmla="*/ 57 w 67"/>
                <a:gd name="T43" fmla="*/ 14 h 42"/>
                <a:gd name="T44" fmla="*/ 50 w 67"/>
                <a:gd name="T45" fmla="*/ 29 h 42"/>
                <a:gd name="T46" fmla="*/ 50 w 67"/>
                <a:gd name="T47" fmla="*/ 29 h 42"/>
                <a:gd name="T48" fmla="*/ 47 w 67"/>
                <a:gd name="T49" fmla="*/ 24 h 42"/>
                <a:gd name="T50" fmla="*/ 47 w 67"/>
                <a:gd name="T51" fmla="*/ 22 h 42"/>
                <a:gd name="T52" fmla="*/ 42 w 67"/>
                <a:gd name="T53" fmla="*/ 17 h 42"/>
                <a:gd name="T54" fmla="*/ 37 w 67"/>
                <a:gd name="T55" fmla="*/ 22 h 42"/>
                <a:gd name="T56" fmla="*/ 37 w 67"/>
                <a:gd name="T57" fmla="*/ 24 h 42"/>
                <a:gd name="T58" fmla="*/ 33 w 67"/>
                <a:gd name="T59" fmla="*/ 29 h 42"/>
                <a:gd name="T60" fmla="*/ 33 w 67"/>
                <a:gd name="T61" fmla="*/ 29 h 42"/>
                <a:gd name="T62" fmla="*/ 23 w 67"/>
                <a:gd name="T63" fmla="*/ 8 h 42"/>
                <a:gd name="T64" fmla="*/ 24 w 67"/>
                <a:gd name="T65" fmla="*/ 5 h 42"/>
                <a:gd name="T66" fmla="*/ 19 w 67"/>
                <a:gd name="T67" fmla="*/ 0 h 42"/>
                <a:gd name="T68" fmla="*/ 13 w 67"/>
                <a:gd name="T69" fmla="*/ 5 h 42"/>
                <a:gd name="T70" fmla="*/ 14 w 67"/>
                <a:gd name="T71" fmla="*/ 8 h 42"/>
                <a:gd name="T72" fmla="*/ 4 w 67"/>
                <a:gd name="T73" fmla="*/ 32 h 42"/>
                <a:gd name="T74" fmla="*/ 0 w 67"/>
                <a:gd name="T75" fmla="*/ 37 h 42"/>
                <a:gd name="T76" fmla="*/ 5 w 67"/>
                <a:gd name="T77" fmla="*/ 42 h 42"/>
                <a:gd name="T78" fmla="*/ 5 w 67"/>
                <a:gd name="T79" fmla="*/ 42 h 42"/>
                <a:gd name="T80" fmla="*/ 5 w 67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42">
                  <a:moveTo>
                    <a:pt x="5" y="42"/>
                  </a:moveTo>
                  <a:cubicBezTo>
                    <a:pt x="8" y="42"/>
                    <a:pt x="10" y="40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37"/>
                    <a:pt x="30" y="39"/>
                    <a:pt x="33" y="39"/>
                  </a:cubicBezTo>
                  <a:cubicBezTo>
                    <a:pt x="35" y="39"/>
                    <a:pt x="38" y="37"/>
                    <a:pt x="38" y="34"/>
                  </a:cubicBezTo>
                  <a:cubicBezTo>
                    <a:pt x="38" y="33"/>
                    <a:pt x="38" y="32"/>
                    <a:pt x="37" y="32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46" y="37"/>
                    <a:pt x="48" y="39"/>
                    <a:pt x="51" y="39"/>
                  </a:cubicBezTo>
                  <a:cubicBezTo>
                    <a:pt x="54" y="39"/>
                    <a:pt x="56" y="37"/>
                    <a:pt x="56" y="34"/>
                  </a:cubicBezTo>
                  <a:cubicBezTo>
                    <a:pt x="56" y="33"/>
                    <a:pt x="56" y="32"/>
                    <a:pt x="55" y="3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14"/>
                    <a:pt x="67" y="12"/>
                  </a:cubicBezTo>
                  <a:cubicBezTo>
                    <a:pt x="67" y="9"/>
                    <a:pt x="65" y="6"/>
                    <a:pt x="62" y="6"/>
                  </a:cubicBezTo>
                  <a:cubicBezTo>
                    <a:pt x="59" y="6"/>
                    <a:pt x="57" y="9"/>
                    <a:pt x="57" y="12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2"/>
                  </a:cubicBezTo>
                  <a:cubicBezTo>
                    <a:pt x="47" y="19"/>
                    <a:pt x="45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4" y="6"/>
                    <a:pt x="24" y="5"/>
                  </a:cubicBezTo>
                  <a:cubicBezTo>
                    <a:pt x="24" y="2"/>
                    <a:pt x="21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5"/>
                    <a:pt x="0" y="37"/>
                  </a:cubicBezTo>
                  <a:cubicBezTo>
                    <a:pt x="0" y="40"/>
                    <a:pt x="2" y="42"/>
                    <a:pt x="5" y="42"/>
                  </a:cubicBezTo>
                  <a:close/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>
            <p:custDataLst>
              <p:tags r:id="rId7"/>
            </p:custDataLst>
          </p:nvPr>
        </p:nvGrpSpPr>
        <p:grpSpPr>
          <a:xfrm>
            <a:off x="7088159" y="4287838"/>
            <a:ext cx="679450" cy="685800"/>
            <a:chOff x="6750050" y="4287838"/>
            <a:chExt cx="679450" cy="685800"/>
          </a:xfrm>
        </p:grpSpPr>
        <p:sp>
          <p:nvSpPr>
            <p:cNvPr id="81" name="Oval 73"/>
            <p:cNvSpPr>
              <a:spLocks noChangeArrowheads="1"/>
            </p:cNvSpPr>
            <p:nvPr/>
          </p:nvSpPr>
          <p:spPr bwMode="auto">
            <a:xfrm>
              <a:off x="6750050" y="4287838"/>
              <a:ext cx="679450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7135813" y="4702175"/>
              <a:ext cx="101600" cy="103188"/>
            </a:xfrm>
            <a:custGeom>
              <a:avLst/>
              <a:gdLst>
                <a:gd name="T0" fmla="*/ 16 w 24"/>
                <a:gd name="T1" fmla="*/ 11 h 24"/>
                <a:gd name="T2" fmla="*/ 15 w 24"/>
                <a:gd name="T3" fmla="*/ 11 h 24"/>
                <a:gd name="T4" fmla="*/ 14 w 24"/>
                <a:gd name="T5" fmla="*/ 12 h 24"/>
                <a:gd name="T6" fmla="*/ 14 w 24"/>
                <a:gd name="T7" fmla="*/ 13 h 24"/>
                <a:gd name="T8" fmla="*/ 13 w 24"/>
                <a:gd name="T9" fmla="*/ 14 h 24"/>
                <a:gd name="T10" fmla="*/ 13 w 24"/>
                <a:gd name="T11" fmla="*/ 14 h 24"/>
                <a:gd name="T12" fmla="*/ 12 w 24"/>
                <a:gd name="T13" fmla="*/ 12 h 24"/>
                <a:gd name="T14" fmla="*/ 7 w 24"/>
                <a:gd name="T15" fmla="*/ 1 h 24"/>
                <a:gd name="T16" fmla="*/ 6 w 24"/>
                <a:gd name="T17" fmla="*/ 0 h 24"/>
                <a:gd name="T18" fmla="*/ 1 w 24"/>
                <a:gd name="T19" fmla="*/ 0 h 24"/>
                <a:gd name="T20" fmla="*/ 0 w 24"/>
                <a:gd name="T21" fmla="*/ 0 h 24"/>
                <a:gd name="T22" fmla="*/ 0 w 24"/>
                <a:gd name="T23" fmla="*/ 1 h 24"/>
                <a:gd name="T24" fmla="*/ 10 w 24"/>
                <a:gd name="T25" fmla="*/ 20 h 24"/>
                <a:gd name="T26" fmla="*/ 11 w 24"/>
                <a:gd name="T27" fmla="*/ 20 h 24"/>
                <a:gd name="T28" fmla="*/ 11 w 24"/>
                <a:gd name="T29" fmla="*/ 21 h 24"/>
                <a:gd name="T30" fmla="*/ 11 w 24"/>
                <a:gd name="T31" fmla="*/ 22 h 24"/>
                <a:gd name="T32" fmla="*/ 11 w 24"/>
                <a:gd name="T33" fmla="*/ 23 h 24"/>
                <a:gd name="T34" fmla="*/ 11 w 24"/>
                <a:gd name="T35" fmla="*/ 24 h 24"/>
                <a:gd name="T36" fmla="*/ 12 w 24"/>
                <a:gd name="T37" fmla="*/ 24 h 24"/>
                <a:gd name="T38" fmla="*/ 23 w 24"/>
                <a:gd name="T39" fmla="*/ 22 h 24"/>
                <a:gd name="T40" fmla="*/ 23 w 24"/>
                <a:gd name="T41" fmla="*/ 21 h 24"/>
                <a:gd name="T42" fmla="*/ 23 w 24"/>
                <a:gd name="T43" fmla="*/ 20 h 24"/>
                <a:gd name="T44" fmla="*/ 16 w 24"/>
                <a:gd name="T45" fmla="*/ 11 h 24"/>
                <a:gd name="T46" fmla="*/ 16 w 24"/>
                <a:gd name="T47" fmla="*/ 11 h 24"/>
                <a:gd name="T48" fmla="*/ 16 w 24"/>
                <a:gd name="T4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4">
                  <a:moveTo>
                    <a:pt x="16" y="11"/>
                  </a:move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9"/>
                    <a:pt x="7" y="5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5" y="15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4" y="21"/>
                    <a:pt x="24" y="20"/>
                    <a:pt x="23" y="20"/>
                  </a:cubicBezTo>
                  <a:lnTo>
                    <a:pt x="16" y="11"/>
                  </a:ln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6945313" y="4702175"/>
              <a:ext cx="96838" cy="103188"/>
            </a:xfrm>
            <a:custGeom>
              <a:avLst/>
              <a:gdLst>
                <a:gd name="T0" fmla="*/ 22 w 23"/>
                <a:gd name="T1" fmla="*/ 0 h 24"/>
                <a:gd name="T2" fmla="*/ 17 w 23"/>
                <a:gd name="T3" fmla="*/ 0 h 24"/>
                <a:gd name="T4" fmla="*/ 16 w 23"/>
                <a:gd name="T5" fmla="*/ 1 h 24"/>
                <a:gd name="T6" fmla="*/ 11 w 23"/>
                <a:gd name="T7" fmla="*/ 12 h 24"/>
                <a:gd name="T8" fmla="*/ 10 w 23"/>
                <a:gd name="T9" fmla="*/ 14 h 24"/>
                <a:gd name="T10" fmla="*/ 10 w 23"/>
                <a:gd name="T11" fmla="*/ 14 h 24"/>
                <a:gd name="T12" fmla="*/ 9 w 23"/>
                <a:gd name="T13" fmla="*/ 13 h 24"/>
                <a:gd name="T14" fmla="*/ 9 w 23"/>
                <a:gd name="T15" fmla="*/ 12 h 24"/>
                <a:gd name="T16" fmla="*/ 8 w 23"/>
                <a:gd name="T17" fmla="*/ 11 h 24"/>
                <a:gd name="T18" fmla="*/ 7 w 23"/>
                <a:gd name="T19" fmla="*/ 11 h 24"/>
                <a:gd name="T20" fmla="*/ 0 w 23"/>
                <a:gd name="T21" fmla="*/ 20 h 24"/>
                <a:gd name="T22" fmla="*/ 0 w 23"/>
                <a:gd name="T23" fmla="*/ 21 h 24"/>
                <a:gd name="T24" fmla="*/ 0 w 23"/>
                <a:gd name="T25" fmla="*/ 22 h 24"/>
                <a:gd name="T26" fmla="*/ 12 w 23"/>
                <a:gd name="T27" fmla="*/ 24 h 24"/>
                <a:gd name="T28" fmla="*/ 12 w 23"/>
                <a:gd name="T29" fmla="*/ 24 h 24"/>
                <a:gd name="T30" fmla="*/ 12 w 23"/>
                <a:gd name="T31" fmla="*/ 24 h 24"/>
                <a:gd name="T32" fmla="*/ 13 w 23"/>
                <a:gd name="T33" fmla="*/ 23 h 24"/>
                <a:gd name="T34" fmla="*/ 13 w 23"/>
                <a:gd name="T35" fmla="*/ 22 h 24"/>
                <a:gd name="T36" fmla="*/ 12 w 23"/>
                <a:gd name="T37" fmla="*/ 21 h 24"/>
                <a:gd name="T38" fmla="*/ 12 w 23"/>
                <a:gd name="T39" fmla="*/ 20 h 24"/>
                <a:gd name="T40" fmla="*/ 13 w 23"/>
                <a:gd name="T41" fmla="*/ 20 h 24"/>
                <a:gd name="T42" fmla="*/ 23 w 23"/>
                <a:gd name="T43" fmla="*/ 1 h 24"/>
                <a:gd name="T44" fmla="*/ 23 w 23"/>
                <a:gd name="T45" fmla="*/ 0 h 24"/>
                <a:gd name="T46" fmla="*/ 22 w 23"/>
                <a:gd name="T47" fmla="*/ 0 h 24"/>
                <a:gd name="T48" fmla="*/ 22 w 23"/>
                <a:gd name="T49" fmla="*/ 0 h 24"/>
                <a:gd name="T50" fmla="*/ 22 w 23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4">
                  <a:moveTo>
                    <a:pt x="2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5"/>
                    <a:pt x="14" y="9"/>
                    <a:pt x="11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23"/>
                    <a:pt x="13" y="23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5"/>
                    <a:pt x="22" y="8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7064375" y="4702175"/>
              <a:ext cx="50800" cy="107950"/>
            </a:xfrm>
            <a:custGeom>
              <a:avLst/>
              <a:gdLst>
                <a:gd name="T0" fmla="*/ 11 w 12"/>
                <a:gd name="T1" fmla="*/ 15 h 25"/>
                <a:gd name="T2" fmla="*/ 10 w 12"/>
                <a:gd name="T3" fmla="*/ 15 h 25"/>
                <a:gd name="T4" fmla="*/ 9 w 12"/>
                <a:gd name="T5" fmla="*/ 15 h 25"/>
                <a:gd name="T6" fmla="*/ 9 w 12"/>
                <a:gd name="T7" fmla="*/ 1 h 25"/>
                <a:gd name="T8" fmla="*/ 8 w 12"/>
                <a:gd name="T9" fmla="*/ 0 h 25"/>
                <a:gd name="T10" fmla="*/ 4 w 12"/>
                <a:gd name="T11" fmla="*/ 0 h 25"/>
                <a:gd name="T12" fmla="*/ 3 w 12"/>
                <a:gd name="T13" fmla="*/ 1 h 25"/>
                <a:gd name="T14" fmla="*/ 3 w 12"/>
                <a:gd name="T15" fmla="*/ 15 h 25"/>
                <a:gd name="T16" fmla="*/ 2 w 12"/>
                <a:gd name="T17" fmla="*/ 15 h 25"/>
                <a:gd name="T18" fmla="*/ 1 w 12"/>
                <a:gd name="T19" fmla="*/ 15 h 25"/>
                <a:gd name="T20" fmla="*/ 1 w 12"/>
                <a:gd name="T21" fmla="*/ 16 h 25"/>
                <a:gd name="T22" fmla="*/ 1 w 12"/>
                <a:gd name="T23" fmla="*/ 17 h 25"/>
                <a:gd name="T24" fmla="*/ 5 w 12"/>
                <a:gd name="T25" fmla="*/ 25 h 25"/>
                <a:gd name="T26" fmla="*/ 6 w 12"/>
                <a:gd name="T27" fmla="*/ 25 h 25"/>
                <a:gd name="T28" fmla="*/ 7 w 12"/>
                <a:gd name="T29" fmla="*/ 25 h 25"/>
                <a:gd name="T30" fmla="*/ 12 w 12"/>
                <a:gd name="T31" fmla="*/ 17 h 25"/>
                <a:gd name="T32" fmla="*/ 12 w 12"/>
                <a:gd name="T33" fmla="*/ 16 h 25"/>
                <a:gd name="T34" fmla="*/ 11 w 12"/>
                <a:gd name="T35" fmla="*/ 15 h 25"/>
                <a:gd name="T36" fmla="*/ 11 w 12"/>
                <a:gd name="T37" fmla="*/ 15 h 25"/>
                <a:gd name="T38" fmla="*/ 11 w 12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5">
                  <a:moveTo>
                    <a:pt x="1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6910388" y="4452938"/>
              <a:ext cx="357188" cy="231775"/>
            </a:xfrm>
            <a:custGeom>
              <a:avLst/>
              <a:gdLst>
                <a:gd name="T0" fmla="*/ 68 w 84"/>
                <a:gd name="T1" fmla="*/ 15 h 54"/>
                <a:gd name="T2" fmla="*/ 52 w 84"/>
                <a:gd name="T3" fmla="*/ 6 h 54"/>
                <a:gd name="T4" fmla="*/ 46 w 84"/>
                <a:gd name="T5" fmla="*/ 7 h 54"/>
                <a:gd name="T6" fmla="*/ 30 w 84"/>
                <a:gd name="T7" fmla="*/ 0 h 54"/>
                <a:gd name="T8" fmla="*/ 11 w 84"/>
                <a:gd name="T9" fmla="*/ 17 h 54"/>
                <a:gd name="T10" fmla="*/ 0 w 84"/>
                <a:gd name="T11" fmla="*/ 34 h 54"/>
                <a:gd name="T12" fmla="*/ 20 w 84"/>
                <a:gd name="T13" fmla="*/ 54 h 54"/>
                <a:gd name="T14" fmla="*/ 64 w 84"/>
                <a:gd name="T15" fmla="*/ 54 h 54"/>
                <a:gd name="T16" fmla="*/ 84 w 84"/>
                <a:gd name="T17" fmla="*/ 34 h 54"/>
                <a:gd name="T18" fmla="*/ 68 w 84"/>
                <a:gd name="T19" fmla="*/ 15 h 54"/>
                <a:gd name="T20" fmla="*/ 68 w 84"/>
                <a:gd name="T21" fmla="*/ 15 h 54"/>
                <a:gd name="T22" fmla="*/ 68 w 84"/>
                <a:gd name="T2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54">
                  <a:moveTo>
                    <a:pt x="68" y="15"/>
                  </a:moveTo>
                  <a:cubicBezTo>
                    <a:pt x="65" y="10"/>
                    <a:pt x="59" y="6"/>
                    <a:pt x="52" y="6"/>
                  </a:cubicBezTo>
                  <a:cubicBezTo>
                    <a:pt x="50" y="6"/>
                    <a:pt x="48" y="7"/>
                    <a:pt x="46" y="7"/>
                  </a:cubicBezTo>
                  <a:cubicBezTo>
                    <a:pt x="42" y="3"/>
                    <a:pt x="37" y="0"/>
                    <a:pt x="30" y="0"/>
                  </a:cubicBezTo>
                  <a:cubicBezTo>
                    <a:pt x="20" y="0"/>
                    <a:pt x="12" y="7"/>
                    <a:pt x="11" y="17"/>
                  </a:cubicBezTo>
                  <a:cubicBezTo>
                    <a:pt x="4" y="20"/>
                    <a:pt x="0" y="27"/>
                    <a:pt x="0" y="34"/>
                  </a:cubicBezTo>
                  <a:cubicBezTo>
                    <a:pt x="0" y="45"/>
                    <a:pt x="9" y="54"/>
                    <a:pt x="20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6" y="54"/>
                    <a:pt x="84" y="45"/>
                    <a:pt x="84" y="34"/>
                  </a:cubicBezTo>
                  <a:cubicBezTo>
                    <a:pt x="84" y="25"/>
                    <a:pt x="78" y="17"/>
                    <a:pt x="68" y="15"/>
                  </a:cubicBezTo>
                  <a:close/>
                  <a:moveTo>
                    <a:pt x="68" y="15"/>
                  </a:moveTo>
                  <a:cubicBezTo>
                    <a:pt x="68" y="15"/>
                    <a:pt x="68" y="15"/>
                    <a:pt x="68" y="1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>
            <p:custDataLst>
              <p:tags r:id="rId8"/>
            </p:custDataLst>
          </p:nvPr>
        </p:nvGrpSpPr>
        <p:grpSpPr>
          <a:xfrm>
            <a:off x="8087458" y="4287838"/>
            <a:ext cx="674688" cy="685800"/>
            <a:chOff x="7726363" y="4287838"/>
            <a:chExt cx="674688" cy="685800"/>
          </a:xfrm>
        </p:grpSpPr>
        <p:sp>
          <p:nvSpPr>
            <p:cNvPr id="87" name="Oval 78"/>
            <p:cNvSpPr>
              <a:spLocks noChangeArrowheads="1"/>
            </p:cNvSpPr>
            <p:nvPr/>
          </p:nvSpPr>
          <p:spPr bwMode="auto">
            <a:xfrm>
              <a:off x="7726363" y="4287838"/>
              <a:ext cx="674688" cy="685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7820025" y="4486275"/>
              <a:ext cx="312738" cy="241300"/>
            </a:xfrm>
            <a:custGeom>
              <a:avLst/>
              <a:gdLst>
                <a:gd name="T0" fmla="*/ 54 w 74"/>
                <a:gd name="T1" fmla="*/ 7 h 56"/>
                <a:gd name="T2" fmla="*/ 48 w 74"/>
                <a:gd name="T3" fmla="*/ 8 h 56"/>
                <a:gd name="T4" fmla="*/ 32 w 74"/>
                <a:gd name="T5" fmla="*/ 0 h 56"/>
                <a:gd name="T6" fmla="*/ 12 w 74"/>
                <a:gd name="T7" fmla="*/ 17 h 56"/>
                <a:gd name="T8" fmla="*/ 0 w 74"/>
                <a:gd name="T9" fmla="*/ 35 h 56"/>
                <a:gd name="T10" fmla="*/ 21 w 74"/>
                <a:gd name="T11" fmla="*/ 56 h 56"/>
                <a:gd name="T12" fmla="*/ 67 w 74"/>
                <a:gd name="T13" fmla="*/ 56 h 56"/>
                <a:gd name="T14" fmla="*/ 74 w 74"/>
                <a:gd name="T15" fmla="*/ 55 h 56"/>
                <a:gd name="T16" fmla="*/ 74 w 74"/>
                <a:gd name="T17" fmla="*/ 16 h 56"/>
                <a:gd name="T18" fmla="*/ 71 w 74"/>
                <a:gd name="T19" fmla="*/ 15 h 56"/>
                <a:gd name="T20" fmla="*/ 54 w 74"/>
                <a:gd name="T21" fmla="*/ 7 h 56"/>
                <a:gd name="T22" fmla="*/ 54 w 74"/>
                <a:gd name="T23" fmla="*/ 7 h 56"/>
                <a:gd name="T24" fmla="*/ 54 w 74"/>
                <a:gd name="T2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6">
                  <a:moveTo>
                    <a:pt x="54" y="7"/>
                  </a:moveTo>
                  <a:cubicBezTo>
                    <a:pt x="52" y="7"/>
                    <a:pt x="50" y="7"/>
                    <a:pt x="48" y="8"/>
                  </a:cubicBezTo>
                  <a:cubicBezTo>
                    <a:pt x="44" y="3"/>
                    <a:pt x="38" y="0"/>
                    <a:pt x="32" y="0"/>
                  </a:cubicBezTo>
                  <a:cubicBezTo>
                    <a:pt x="22" y="0"/>
                    <a:pt x="13" y="7"/>
                    <a:pt x="12" y="17"/>
                  </a:cubicBezTo>
                  <a:cubicBezTo>
                    <a:pt x="5" y="21"/>
                    <a:pt x="0" y="28"/>
                    <a:pt x="0" y="35"/>
                  </a:cubicBezTo>
                  <a:cubicBezTo>
                    <a:pt x="0" y="47"/>
                    <a:pt x="10" y="56"/>
                    <a:pt x="2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9" y="56"/>
                    <a:pt x="72" y="56"/>
                    <a:pt x="74" y="5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2" y="16"/>
                    <a:pt x="71" y="15"/>
                  </a:cubicBezTo>
                  <a:cubicBezTo>
                    <a:pt x="67" y="10"/>
                    <a:pt x="61" y="7"/>
                    <a:pt x="54" y="7"/>
                  </a:cubicBezTo>
                  <a:close/>
                  <a:moveTo>
                    <a:pt x="54" y="7"/>
                  </a:moveTo>
                  <a:cubicBezTo>
                    <a:pt x="54" y="7"/>
                    <a:pt x="54" y="7"/>
                    <a:pt x="54" y="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8150225" y="4560888"/>
              <a:ext cx="157163" cy="214313"/>
            </a:xfrm>
            <a:custGeom>
              <a:avLst/>
              <a:gdLst>
                <a:gd name="T0" fmla="*/ 34 w 37"/>
                <a:gd name="T1" fmla="*/ 10 h 50"/>
                <a:gd name="T2" fmla="*/ 11 w 37"/>
                <a:gd name="T3" fmla="*/ 10 h 50"/>
                <a:gd name="T4" fmla="*/ 0 w 37"/>
                <a:gd name="T5" fmla="*/ 0 h 50"/>
                <a:gd name="T6" fmla="*/ 0 w 37"/>
                <a:gd name="T7" fmla="*/ 37 h 50"/>
                <a:gd name="T8" fmla="*/ 11 w 37"/>
                <a:gd name="T9" fmla="*/ 27 h 50"/>
                <a:gd name="T10" fmla="*/ 21 w 37"/>
                <a:gd name="T11" fmla="*/ 27 h 50"/>
                <a:gd name="T12" fmla="*/ 21 w 37"/>
                <a:gd name="T13" fmla="*/ 47 h 50"/>
                <a:gd name="T14" fmla="*/ 24 w 37"/>
                <a:gd name="T15" fmla="*/ 50 h 50"/>
                <a:gd name="T16" fmla="*/ 27 w 37"/>
                <a:gd name="T17" fmla="*/ 47 h 50"/>
                <a:gd name="T18" fmla="*/ 27 w 37"/>
                <a:gd name="T19" fmla="*/ 24 h 50"/>
                <a:gd name="T20" fmla="*/ 24 w 37"/>
                <a:gd name="T21" fmla="*/ 21 h 50"/>
                <a:gd name="T22" fmla="*/ 13 w 37"/>
                <a:gd name="T23" fmla="*/ 21 h 50"/>
                <a:gd name="T24" fmla="*/ 13 w 37"/>
                <a:gd name="T25" fmla="*/ 18 h 50"/>
                <a:gd name="T26" fmla="*/ 13 w 37"/>
                <a:gd name="T27" fmla="*/ 16 h 50"/>
                <a:gd name="T28" fmla="*/ 31 w 37"/>
                <a:gd name="T29" fmla="*/ 16 h 50"/>
                <a:gd name="T30" fmla="*/ 31 w 37"/>
                <a:gd name="T31" fmla="*/ 47 h 50"/>
                <a:gd name="T32" fmla="*/ 34 w 37"/>
                <a:gd name="T33" fmla="*/ 50 h 50"/>
                <a:gd name="T34" fmla="*/ 37 w 37"/>
                <a:gd name="T35" fmla="*/ 47 h 50"/>
                <a:gd name="T36" fmla="*/ 37 w 37"/>
                <a:gd name="T37" fmla="*/ 13 h 50"/>
                <a:gd name="T38" fmla="*/ 34 w 37"/>
                <a:gd name="T39" fmla="*/ 10 h 50"/>
                <a:gd name="T40" fmla="*/ 4 w 37"/>
                <a:gd name="T41" fmla="*/ 10 h 50"/>
                <a:gd name="T42" fmla="*/ 7 w 37"/>
                <a:gd name="T43" fmla="*/ 10 h 50"/>
                <a:gd name="T44" fmla="*/ 7 w 37"/>
                <a:gd name="T45" fmla="*/ 10 h 50"/>
                <a:gd name="T46" fmla="*/ 5 w 37"/>
                <a:gd name="T47" fmla="*/ 13 h 50"/>
                <a:gd name="T48" fmla="*/ 7 w 37"/>
                <a:gd name="T49" fmla="*/ 15 h 50"/>
                <a:gd name="T50" fmla="*/ 7 w 37"/>
                <a:gd name="T51" fmla="*/ 16 h 50"/>
                <a:gd name="T52" fmla="*/ 4 w 37"/>
                <a:gd name="T53" fmla="*/ 16 h 50"/>
                <a:gd name="T54" fmla="*/ 4 w 37"/>
                <a:gd name="T55" fmla="*/ 10 h 50"/>
                <a:gd name="T56" fmla="*/ 4 w 37"/>
                <a:gd name="T57" fmla="*/ 27 h 50"/>
                <a:gd name="T58" fmla="*/ 4 w 37"/>
                <a:gd name="T59" fmla="*/ 21 h 50"/>
                <a:gd name="T60" fmla="*/ 7 w 37"/>
                <a:gd name="T61" fmla="*/ 21 h 50"/>
                <a:gd name="T62" fmla="*/ 7 w 37"/>
                <a:gd name="T63" fmla="*/ 22 h 50"/>
                <a:gd name="T64" fmla="*/ 5 w 37"/>
                <a:gd name="T65" fmla="*/ 24 h 50"/>
                <a:gd name="T66" fmla="*/ 7 w 37"/>
                <a:gd name="T67" fmla="*/ 27 h 50"/>
                <a:gd name="T68" fmla="*/ 7 w 37"/>
                <a:gd name="T69" fmla="*/ 27 h 50"/>
                <a:gd name="T70" fmla="*/ 4 w 37"/>
                <a:gd name="T71" fmla="*/ 27 h 50"/>
                <a:gd name="T72" fmla="*/ 4 w 37"/>
                <a:gd name="T73" fmla="*/ 27 h 50"/>
                <a:gd name="T74" fmla="*/ 4 w 37"/>
                <a:gd name="T75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34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9" y="6"/>
                    <a:pt x="5" y="2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5"/>
                    <a:pt x="9" y="32"/>
                    <a:pt x="1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9"/>
                    <a:pt x="22" y="50"/>
                    <a:pt x="24" y="50"/>
                  </a:cubicBezTo>
                  <a:cubicBezTo>
                    <a:pt x="26" y="50"/>
                    <a:pt x="27" y="49"/>
                    <a:pt x="27" y="47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6" y="21"/>
                    <a:pt x="2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3" y="18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9"/>
                    <a:pt x="32" y="50"/>
                    <a:pt x="34" y="50"/>
                  </a:cubicBezTo>
                  <a:cubicBezTo>
                    <a:pt x="36" y="50"/>
                    <a:pt x="37" y="49"/>
                    <a:pt x="37" y="4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10"/>
                    <a:pt x="34" y="10"/>
                  </a:cubicBezTo>
                  <a:close/>
                  <a:moveTo>
                    <a:pt x="4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10"/>
                  </a:lnTo>
                  <a:close/>
                  <a:moveTo>
                    <a:pt x="4" y="27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3"/>
                    <a:pt x="5" y="24"/>
                  </a:cubicBezTo>
                  <a:cubicBezTo>
                    <a:pt x="5" y="25"/>
                    <a:pt x="6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4" y="27"/>
                  </a:lnTo>
                  <a:close/>
                  <a:moveTo>
                    <a:pt x="4" y="27"/>
                  </a:moveTo>
                  <a:cubicBezTo>
                    <a:pt x="4" y="27"/>
                    <a:pt x="4" y="27"/>
                    <a:pt x="4" y="2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85975" y="2095500"/>
            <a:ext cx="8020051" cy="1519768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5" name="内容占位符 94"/>
          <p:cNvSpPr>
            <a:spLocks noGrp="1"/>
          </p:cNvSpPr>
          <p:nvPr>
            <p:ph sz="quarter" idx="13"/>
          </p:nvPr>
        </p:nvSpPr>
        <p:spPr>
          <a:xfrm>
            <a:off x="2085974" y="3695700"/>
            <a:ext cx="8020051" cy="5582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22932" y="365125"/>
            <a:ext cx="1430867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940800" cy="5811838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72533"/>
            <a:ext cx="10515601" cy="58420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718733"/>
            <a:ext cx="10515600" cy="44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F007-5A13-4DE7-964C-3022EAC9F4E0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0932-5FBD-47F9-B4D2-49039B584B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5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55.xml"/><Relationship Id="rId10" Type="http://schemas.openxmlformats.org/officeDocument/2006/relationships/image" Target="../media/image10.jpeg"/><Relationship Id="rId4" Type="http://schemas.openxmlformats.org/officeDocument/2006/relationships/tags" Target="../tags/tag5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2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12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.png"/><Relationship Id="rId5" Type="http://schemas.openxmlformats.org/officeDocument/2006/relationships/tags" Target="../tags/tag65.xml"/><Relationship Id="rId10" Type="http://schemas.openxmlformats.org/officeDocument/2006/relationships/image" Target="../media/image1.png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1.xml"/><Relationship Id="rId7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2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19.jpeg"/><Relationship Id="rId5" Type="http://schemas.openxmlformats.org/officeDocument/2006/relationships/tags" Target="../tags/tag81.xml"/><Relationship Id="rId10" Type="http://schemas.openxmlformats.org/officeDocument/2006/relationships/image" Target="../media/image18.jpeg"/><Relationship Id="rId4" Type="http://schemas.openxmlformats.org/officeDocument/2006/relationships/tags" Target="../tags/tag80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5.xml"/><Relationship Id="rId7" Type="http://schemas.openxmlformats.org/officeDocument/2006/relationships/image" Target="../media/image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89.xml"/><Relationship Id="rId7" Type="http://schemas.openxmlformats.org/officeDocument/2006/relationships/audio" Target="ppt/slides/ppt\slides\\Volumes\&#37329;&#24503;&#27743;1\hongkou%20peixun\01%20&#19982;&#23401;&#23376;&#30340;&#27807;&#36890;&#65292;&#20026;&#20160;&#20040;&#20250;&#20986;&#29616;&#38556;&#30861;&#65311;.mp3" TargetMode="External"/><Relationship Id="rId12" Type="http://schemas.openxmlformats.org/officeDocument/2006/relationships/image" Target="../media/image21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microsoft.com/office/2007/relationships/media" Target="ppt/slides/ppt\slides\\Volumes\&#37329;&#24503;&#27743;1\hongkou%20peixun\01%20&#19982;&#23401;&#23376;&#30340;&#27807;&#36890;&#65292;&#20026;&#20160;&#20040;&#20250;&#20986;&#29616;&#38556;&#30861;&#65311;.mp3" TargetMode="External"/><Relationship Id="rId11" Type="http://schemas.openxmlformats.org/officeDocument/2006/relationships/image" Target="../media/image22.png"/><Relationship Id="rId5" Type="http://schemas.openxmlformats.org/officeDocument/2006/relationships/tags" Target="../tags/tag91.xml"/><Relationship Id="rId10" Type="http://schemas.openxmlformats.org/officeDocument/2006/relationships/image" Target="../media/image2.png"/><Relationship Id="rId4" Type="http://schemas.openxmlformats.org/officeDocument/2006/relationships/tags" Target="../tags/tag90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12" Type="http://schemas.openxmlformats.org/officeDocument/2006/relationships/image" Target="../media/image25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4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3.jpeg"/><Relationship Id="rId4" Type="http://schemas.openxmlformats.org/officeDocument/2006/relationships/tags" Target="../tags/tag95.xm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3.xml"/><Relationship Id="rId7" Type="http://schemas.openxmlformats.org/officeDocument/2006/relationships/image" Target="../media/image2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0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30.jpe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9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8.jpeg"/><Relationship Id="rId5" Type="http://schemas.openxmlformats.org/officeDocument/2006/relationships/tags" Target="../tags/tag109.xml"/><Relationship Id="rId10" Type="http://schemas.openxmlformats.org/officeDocument/2006/relationships/image" Target="../media/image2.png"/><Relationship Id="rId4" Type="http://schemas.openxmlformats.org/officeDocument/2006/relationships/tags" Target="../tags/tag108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6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3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2.jpeg"/><Relationship Id="rId5" Type="http://schemas.openxmlformats.org/officeDocument/2006/relationships/tags" Target="../tags/tag118.xml"/><Relationship Id="rId10" Type="http://schemas.openxmlformats.org/officeDocument/2006/relationships/image" Target="../media/image31.jpeg"/><Relationship Id="rId4" Type="http://schemas.openxmlformats.org/officeDocument/2006/relationships/tags" Target="../tags/tag117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tags" Target="../tags/tag121.xml"/><Relationship Id="rId7" Type="http://schemas.openxmlformats.org/officeDocument/2006/relationships/image" Target="../media/image2.png"/><Relationship Id="rId12" Type="http://schemas.openxmlformats.org/officeDocument/2006/relationships/image" Target="../media/image37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5.jpeg"/><Relationship Id="rId4" Type="http://schemas.openxmlformats.org/officeDocument/2006/relationships/tags" Target="../tags/tag122.xml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28.xml"/><Relationship Id="rId7" Type="http://schemas.openxmlformats.org/officeDocument/2006/relationships/image" Target="../media/image2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1.jpeg"/><Relationship Id="rId4" Type="http://schemas.openxmlformats.org/officeDocument/2006/relationships/tags" Target="../tags/tag129.xm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.png"/><Relationship Id="rId5" Type="http://schemas.openxmlformats.org/officeDocument/2006/relationships/tags" Target="../tags/tag39.xml"/><Relationship Id="rId10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.png"/><Relationship Id="rId5" Type="http://schemas.openxmlformats.org/officeDocument/2006/relationships/tags" Target="../tags/tag49.xml"/><Relationship Id="rId10" Type="http://schemas.openxmlformats.org/officeDocument/2006/relationships/image" Target="../media/image1.png"/><Relationship Id="rId4" Type="http://schemas.openxmlformats.org/officeDocument/2006/relationships/tags" Target="../tags/tag48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5"/>
          <p:cNvSpPr>
            <a:spLocks noEditPoints="1"/>
          </p:cNvSpPr>
          <p:nvPr/>
        </p:nvSpPr>
        <p:spPr>
          <a:xfrm>
            <a:off x="0" y="5035138"/>
            <a:ext cx="12202160" cy="1822862"/>
          </a:xfrm>
          <a:custGeom>
            <a:avLst/>
            <a:gdLst>
              <a:gd name="txL" fmla="*/ 0 w 8000"/>
              <a:gd name="txT" fmla="*/ 0 h 1542"/>
              <a:gd name="txR" fmla="*/ 8000 w 8000"/>
              <a:gd name="txB" fmla="*/ 1542 h 15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079520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66642" y="2387775"/>
            <a:ext cx="899160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</a:t>
            </a:r>
            <a:r>
              <a:rPr lang="zh-CN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慕课使用介绍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6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信息化推动家庭教育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科学化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Picture 14" descr="E:\桌面拷贝\宣传\logo\logo.png"/>
          <p:cNvPicPr>
            <a:picLocks noChangeAspect="1" noChangeArrowheads="1"/>
          </p:cNvPicPr>
          <p:nvPr/>
        </p:nvPicPr>
        <p:blipFill>
          <a:blip r:embed="rId3" cstate="print"/>
          <a:srcRect t="22575" b="20721"/>
          <a:stretch>
            <a:fillRect/>
          </a:stretch>
        </p:blipFill>
        <p:spPr bwMode="auto">
          <a:xfrm>
            <a:off x="4000830" y="584035"/>
            <a:ext cx="38338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73777"/>
            <a:ext cx="12213253" cy="35982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内容占位符 21" descr="家长慕课登录.jp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51679" y="959924"/>
            <a:ext cx="3212322" cy="5512128"/>
          </a:xfrm>
          <a:ln>
            <a:solidFill>
              <a:srgbClr val="002060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64029" y="190955"/>
            <a:ext cx="11713028" cy="810531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           登录界面                                                                         学习首页</a:t>
            </a:r>
            <a:endParaRPr lang="zh-CN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2007921" y="3927763"/>
            <a:ext cx="1034141" cy="413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575877" y="1110279"/>
            <a:ext cx="29393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学习号是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学校管理员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在自己后台操作后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系统自动生成的账号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，老师所有操作后台严格保密，信息安全方面有保障。</a:t>
            </a:r>
            <a:endParaRPr lang="en-US" altLang="zh-CN" b="1" dirty="0" smtClean="0">
              <a:solidFill>
                <a:schemeClr val="bg1"/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账号格式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孩子姓名的全拼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+4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位随机数字</a:t>
            </a:r>
            <a:endParaRPr lang="en-US" altLang="zh-CN" b="1" dirty="0" smtClean="0">
              <a:solidFill>
                <a:schemeClr val="bg1"/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初始密码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123456</a:t>
            </a:r>
          </a:p>
          <a:p>
            <a:pPr>
              <a:spcAft>
                <a:spcPts val="600"/>
              </a:spcAft>
            </a:pP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家长登录进去后系统会提示修改密码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确保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家长账号的安全性。</a:t>
            </a:r>
            <a:endParaRPr lang="en-US" altLang="zh-CN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学习号可以和家长的常用手机号相绑定，再次登录时，如果家长忘记了学习号，可以用手机号做为账号进行登录，快速便捷。</a:t>
            </a:r>
          </a:p>
          <a:p>
            <a:endParaRPr lang="en-US" altLang="zh-CN" dirty="0" smtClean="0"/>
          </a:p>
          <a:p>
            <a:endParaRPr lang="zh-CN" altLang="zh-CN" dirty="0"/>
          </a:p>
        </p:txBody>
      </p:sp>
      <p:sp>
        <p:nvSpPr>
          <p:cNvPr id="30" name="流程图: 顺序访问存储器 29"/>
          <p:cNvSpPr/>
          <p:nvPr/>
        </p:nvSpPr>
        <p:spPr>
          <a:xfrm>
            <a:off x="177142" y="2576945"/>
            <a:ext cx="1469570" cy="1247903"/>
          </a:xfrm>
          <a:prstGeom prst="flowChartMagnetic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选择学校用户登录，输入学习号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</a:p>
          <a:p>
            <a:pPr algn="ctr"/>
            <a:endParaRPr lang="zh-CN" altLang="en-US" sz="1600" dirty="0"/>
          </a:p>
        </p:txBody>
      </p:sp>
      <p:pic>
        <p:nvPicPr>
          <p:cNvPr id="2" name="图片 1" descr="2.家长学校首页"/>
          <p:cNvPicPr/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76260" y="974090"/>
            <a:ext cx="3250800" cy="544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73778"/>
            <a:ext cx="12213253" cy="32984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64029" y="190955"/>
            <a:ext cx="11713028" cy="81053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 smtClean="0">
                <a:latin typeface="+mn-ea"/>
                <a:ea typeface="+mn-ea"/>
              </a:rPr>
              <a:t>温馨贴士：如何判断自己登录账号是否成功？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748" y="1669471"/>
            <a:ext cx="2778826" cy="210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注意：家长姓名下方如有学习号（孩子姓名的全拼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+4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位随机数字），说明成功登录，反之登录错误，需要点击头像进入个人资料，点击“退出登录”，重新选择“学校用户登录”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6" cstate="print"/>
          <a:srcRect t="3705" r="1231" b="4194"/>
          <a:stretch>
            <a:fillRect/>
          </a:stretch>
        </p:blipFill>
        <p:spPr bwMode="auto">
          <a:xfrm>
            <a:off x="7564120" y="1195070"/>
            <a:ext cx="3108960" cy="558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287989" y="1586345"/>
            <a:ext cx="1378525" cy="491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 rot="1887107">
            <a:off x="4037845" y="5647926"/>
            <a:ext cx="945932" cy="599636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点击我的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" name="图片 1" descr="3.直播轮播图"/>
          <p:cNvPicPr/>
          <p:nvPr/>
        </p:nvPicPr>
        <p:blipFill>
          <a:blip r:embed="rId7"/>
          <a:srcRect t="4125" r="88"/>
          <a:stretch>
            <a:fillRect/>
          </a:stretch>
        </p:blipFill>
        <p:spPr>
          <a:xfrm>
            <a:off x="804545" y="1001395"/>
            <a:ext cx="3146400" cy="558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矩形 22"/>
          <p:cNvSpPr/>
          <p:nvPr/>
        </p:nvSpPr>
        <p:spPr>
          <a:xfrm>
            <a:off x="3227962" y="5933621"/>
            <a:ext cx="723404" cy="413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7"/>
          <p:cNvSpPr/>
          <p:nvPr>
            <p:custDataLst>
              <p:tags r:id="rId2"/>
            </p:custDataLst>
          </p:nvPr>
        </p:nvSpPr>
        <p:spPr>
          <a:xfrm>
            <a:off x="1116280" y="2708032"/>
            <a:ext cx="9868395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二、学习板块的介绍</a:t>
            </a:r>
            <a:endParaRPr lang="en-US" altLang="zh-CN" sz="5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 flipH="1">
            <a:off x="0" y="0"/>
            <a:ext cx="3985703" cy="19940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82" name="Freeform 25"/>
          <p:cNvSpPr>
            <a:spLocks noEditPoints="1"/>
          </p:cNvSpPr>
          <p:nvPr/>
        </p:nvSpPr>
        <p:spPr bwMode="auto">
          <a:xfrm>
            <a:off x="2780990" y="4112564"/>
            <a:ext cx="78227" cy="19720"/>
          </a:xfrm>
          <a:custGeom>
            <a:avLst/>
            <a:gdLst>
              <a:gd name="T0" fmla="*/ 45 w 91"/>
              <a:gd name="T1" fmla="*/ 0 h 92"/>
              <a:gd name="T2" fmla="*/ 0 w 91"/>
              <a:gd name="T3" fmla="*/ 46 h 92"/>
              <a:gd name="T4" fmla="*/ 45 w 91"/>
              <a:gd name="T5" fmla="*/ 92 h 92"/>
              <a:gd name="T6" fmla="*/ 91 w 91"/>
              <a:gd name="T7" fmla="*/ 46 h 92"/>
              <a:gd name="T8" fmla="*/ 45 w 91"/>
              <a:gd name="T9" fmla="*/ 0 h 92"/>
              <a:gd name="T10" fmla="*/ 45 w 91"/>
              <a:gd name="T11" fmla="*/ 61 h 92"/>
              <a:gd name="T12" fmla="*/ 30 w 91"/>
              <a:gd name="T13" fmla="*/ 46 h 92"/>
              <a:gd name="T14" fmla="*/ 45 w 91"/>
              <a:gd name="T15" fmla="*/ 31 h 92"/>
              <a:gd name="T16" fmla="*/ 61 w 91"/>
              <a:gd name="T17" fmla="*/ 46 h 92"/>
              <a:gd name="T18" fmla="*/ 45 w 91"/>
              <a:gd name="T19" fmla="*/ 6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2">
                <a:moveTo>
                  <a:pt x="45" y="0"/>
                </a:moveTo>
                <a:cubicBezTo>
                  <a:pt x="20" y="0"/>
                  <a:pt x="0" y="20"/>
                  <a:pt x="0" y="46"/>
                </a:cubicBezTo>
                <a:cubicBezTo>
                  <a:pt x="0" y="71"/>
                  <a:pt x="20" y="92"/>
                  <a:pt x="45" y="92"/>
                </a:cubicBezTo>
                <a:cubicBezTo>
                  <a:pt x="71" y="92"/>
                  <a:pt x="91" y="71"/>
                  <a:pt x="91" y="46"/>
                </a:cubicBezTo>
                <a:cubicBezTo>
                  <a:pt x="91" y="20"/>
                  <a:pt x="71" y="0"/>
                  <a:pt x="45" y="0"/>
                </a:cubicBezTo>
                <a:close/>
                <a:moveTo>
                  <a:pt x="45" y="61"/>
                </a:moveTo>
                <a:cubicBezTo>
                  <a:pt x="37" y="61"/>
                  <a:pt x="30" y="54"/>
                  <a:pt x="30" y="46"/>
                </a:cubicBezTo>
                <a:cubicBezTo>
                  <a:pt x="30" y="37"/>
                  <a:pt x="37" y="31"/>
                  <a:pt x="45" y="31"/>
                </a:cubicBezTo>
                <a:cubicBezTo>
                  <a:pt x="54" y="31"/>
                  <a:pt x="61" y="37"/>
                  <a:pt x="61" y="46"/>
                </a:cubicBezTo>
                <a:cubicBezTo>
                  <a:pt x="61" y="54"/>
                  <a:pt x="54" y="61"/>
                  <a:pt x="45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3450" y="190006"/>
            <a:ext cx="34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家长慕课  微信端首页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43"/>
          <p:cNvGrpSpPr/>
          <p:nvPr>
            <p:custDataLst>
              <p:tags r:id="rId4"/>
            </p:custDataLst>
          </p:nvPr>
        </p:nvGrpSpPr>
        <p:grpSpPr>
          <a:xfrm>
            <a:off x="1157691" y="1490755"/>
            <a:ext cx="699718" cy="699718"/>
            <a:chOff x="1989981" y="992843"/>
            <a:chExt cx="523875" cy="523875"/>
          </a:xfrm>
        </p:grpSpPr>
        <p:sp>
          <p:nvSpPr>
            <p:cNvPr id="13" name="椭圆 12"/>
            <p:cNvSpPr/>
            <p:nvPr/>
          </p:nvSpPr>
          <p:spPr>
            <a:xfrm>
              <a:off x="1989981" y="992843"/>
              <a:ext cx="523875" cy="523875"/>
            </a:xfrm>
            <a:prstGeom prst="ellipse">
              <a:avLst/>
            </a:prstGeom>
            <a:solidFill>
              <a:srgbClr val="22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45"/>
            <p:cNvGrpSpPr/>
            <p:nvPr/>
          </p:nvGrpSpPr>
          <p:grpSpPr>
            <a:xfrm>
              <a:off x="2117939" y="1182650"/>
              <a:ext cx="285591" cy="201412"/>
              <a:chOff x="1326496" y="4283251"/>
              <a:chExt cx="1129493" cy="796573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537989" y="4295029"/>
                <a:ext cx="698725" cy="0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236914" y="4298775"/>
                <a:ext cx="219075" cy="219075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899269" y="4524375"/>
                <a:ext cx="555448" cy="555449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 flipV="1">
                <a:off x="1328513" y="4514850"/>
                <a:ext cx="545924" cy="545925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326496" y="4308299"/>
                <a:ext cx="206551" cy="206551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356343" y="4527374"/>
                <a:ext cx="107632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 flipV="1">
                <a:off x="1572178" y="4536899"/>
                <a:ext cx="314326" cy="5238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1769467" y="4452853"/>
                <a:ext cx="123825" cy="53340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1889743" y="4527374"/>
                <a:ext cx="124669" cy="533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1889743" y="4527374"/>
                <a:ext cx="333375" cy="533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558860" y="4311585"/>
                <a:ext cx="218255" cy="21825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808780" y="4314826"/>
                <a:ext cx="219414" cy="2194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001110" y="4304522"/>
                <a:ext cx="227122" cy="22712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582714" y="4305300"/>
                <a:ext cx="217593" cy="21759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770014" y="4295775"/>
                <a:ext cx="227538" cy="22753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2014412" y="4283251"/>
                <a:ext cx="227538" cy="22753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62"/>
          <p:cNvGrpSpPr/>
          <p:nvPr>
            <p:custDataLst>
              <p:tags r:id="rId5"/>
            </p:custDataLst>
          </p:nvPr>
        </p:nvGrpSpPr>
        <p:grpSpPr>
          <a:xfrm>
            <a:off x="8360235" y="1476764"/>
            <a:ext cx="699718" cy="699718"/>
            <a:chOff x="1162498" y="2336853"/>
            <a:chExt cx="523875" cy="523875"/>
          </a:xfrm>
        </p:grpSpPr>
        <p:sp>
          <p:nvSpPr>
            <p:cNvPr id="32" name="椭圆 31"/>
            <p:cNvSpPr/>
            <p:nvPr/>
          </p:nvSpPr>
          <p:spPr>
            <a:xfrm>
              <a:off x="1162498" y="2336853"/>
              <a:ext cx="523875" cy="523875"/>
            </a:xfrm>
            <a:prstGeom prst="ellipse">
              <a:avLst/>
            </a:prstGeom>
            <a:solidFill>
              <a:srgbClr val="22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64"/>
            <p:cNvGrpSpPr/>
            <p:nvPr/>
          </p:nvGrpSpPr>
          <p:grpSpPr>
            <a:xfrm>
              <a:off x="1334360" y="2460255"/>
              <a:ext cx="180149" cy="341052"/>
              <a:chOff x="5130721" y="-266700"/>
              <a:chExt cx="990600" cy="1875362"/>
            </a:xfrm>
          </p:grpSpPr>
          <p:sp>
            <p:nvSpPr>
              <p:cNvPr id="34" name="椭圆 111"/>
              <p:cNvSpPr/>
              <p:nvPr/>
            </p:nvSpPr>
            <p:spPr>
              <a:xfrm>
                <a:off x="5130721" y="-266700"/>
                <a:ext cx="990600" cy="150192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501925">
                    <a:moveTo>
                      <a:pt x="495300" y="0"/>
                    </a:moveTo>
                    <a:cubicBezTo>
                      <a:pt x="768847" y="0"/>
                      <a:pt x="990600" y="221753"/>
                      <a:pt x="990600" y="495300"/>
                    </a:cubicBezTo>
                    <a:cubicBezTo>
                      <a:pt x="990600" y="624140"/>
                      <a:pt x="941407" y="741489"/>
                      <a:pt x="859584" y="828497"/>
                    </a:cubicBezTo>
                    <a:lnTo>
                      <a:pt x="610953" y="1438275"/>
                    </a:lnTo>
                    <a:lnTo>
                      <a:pt x="602238" y="1438275"/>
                    </a:lnTo>
                    <a:cubicBezTo>
                      <a:pt x="581653" y="1476862"/>
                      <a:pt x="540649" y="1501925"/>
                      <a:pt x="493791" y="1501925"/>
                    </a:cubicBezTo>
                    <a:cubicBezTo>
                      <a:pt x="432195" y="1501925"/>
                      <a:pt x="380714" y="1458615"/>
                      <a:pt x="370636" y="1400244"/>
                    </a:cubicBezTo>
                    <a:lnTo>
                      <a:pt x="143857" y="844060"/>
                    </a:lnTo>
                    <a:cubicBezTo>
                      <a:pt x="54886" y="754662"/>
                      <a:pt x="0" y="631391"/>
                      <a:pt x="0" y="495300"/>
                    </a:cubicBezTo>
                    <a:cubicBezTo>
                      <a:pt x="0" y="221753"/>
                      <a:pt x="221753" y="0"/>
                      <a:pt x="495300" y="0"/>
                    </a:cubicBezTo>
                    <a:close/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弧形 34"/>
              <p:cNvSpPr/>
              <p:nvPr/>
            </p:nvSpPr>
            <p:spPr>
              <a:xfrm rot="16200000">
                <a:off x="5353051" y="-23585"/>
                <a:ext cx="569126" cy="569126"/>
              </a:xfrm>
              <a:prstGeom prst="arc">
                <a:avLst>
                  <a:gd name="adj1" fmla="val 16200000"/>
                  <a:gd name="adj2" fmla="val 21549875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5345033" y="739816"/>
                <a:ext cx="561975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弧形 36"/>
              <p:cNvSpPr/>
              <p:nvPr/>
            </p:nvSpPr>
            <p:spPr>
              <a:xfrm rot="18538541">
                <a:off x="5325301" y="899887"/>
                <a:ext cx="654615" cy="654614"/>
              </a:xfrm>
              <a:prstGeom prst="arc">
                <a:avLst>
                  <a:gd name="adj1" fmla="val 16825339"/>
                  <a:gd name="adj2" fmla="val 2105972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8000000">
                <a:off x="5378228" y="1039535"/>
                <a:ext cx="569127" cy="569127"/>
              </a:xfrm>
              <a:prstGeom prst="arc">
                <a:avLst>
                  <a:gd name="adj1" fmla="val 17524474"/>
                  <a:gd name="adj2" fmla="val 2101326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28"/>
          <p:cNvGrpSpPr/>
          <p:nvPr>
            <p:custDataLst>
              <p:tags r:id="rId6"/>
            </p:custDataLst>
          </p:nvPr>
        </p:nvGrpSpPr>
        <p:grpSpPr>
          <a:xfrm>
            <a:off x="1184843" y="2949860"/>
            <a:ext cx="698400" cy="698400"/>
            <a:chOff x="6419002" y="2621413"/>
            <a:chExt cx="1290825" cy="1290825"/>
          </a:xfrm>
        </p:grpSpPr>
        <p:sp>
          <p:nvSpPr>
            <p:cNvPr id="45" name="Oval 147"/>
            <p:cNvSpPr/>
            <p:nvPr/>
          </p:nvSpPr>
          <p:spPr>
            <a:xfrm>
              <a:off x="6419002" y="2621413"/>
              <a:ext cx="1290825" cy="1290825"/>
            </a:xfrm>
            <a:prstGeom prst="ellipse">
              <a:avLst/>
            </a:prstGeom>
            <a:solidFill>
              <a:srgbClr val="2284A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6750535" y="2959315"/>
              <a:ext cx="644585" cy="561376"/>
              <a:chOff x="-1588352" y="-1087019"/>
              <a:chExt cx="6120282" cy="5330222"/>
            </a:xfrm>
            <a:solidFill>
              <a:schemeClr val="bg1"/>
            </a:solidFill>
          </p:grpSpPr>
          <p:sp>
            <p:nvSpPr>
              <p:cNvPr id="47" name="Freeform 24"/>
              <p:cNvSpPr>
                <a:spLocks noEditPoints="1"/>
              </p:cNvSpPr>
              <p:nvPr/>
            </p:nvSpPr>
            <p:spPr bwMode="auto">
              <a:xfrm>
                <a:off x="-1588352" y="-1087019"/>
                <a:ext cx="6120282" cy="5330222"/>
              </a:xfrm>
              <a:custGeom>
                <a:avLst/>
                <a:gdLst>
                  <a:gd name="T0" fmla="*/ 631 w 976"/>
                  <a:gd name="T1" fmla="*/ 306 h 976"/>
                  <a:gd name="T2" fmla="*/ 488 w 976"/>
                  <a:gd name="T3" fmla="*/ 0 h 976"/>
                  <a:gd name="T4" fmla="*/ 275 w 976"/>
                  <a:gd name="T5" fmla="*/ 312 h 976"/>
                  <a:gd name="T6" fmla="*/ 244 w 976"/>
                  <a:gd name="T7" fmla="*/ 329 h 976"/>
                  <a:gd name="T8" fmla="*/ 92 w 976"/>
                  <a:gd name="T9" fmla="*/ 305 h 976"/>
                  <a:gd name="T10" fmla="*/ 0 w 976"/>
                  <a:gd name="T11" fmla="*/ 885 h 976"/>
                  <a:gd name="T12" fmla="*/ 183 w 976"/>
                  <a:gd name="T13" fmla="*/ 976 h 976"/>
                  <a:gd name="T14" fmla="*/ 266 w 976"/>
                  <a:gd name="T15" fmla="*/ 924 h 976"/>
                  <a:gd name="T16" fmla="*/ 275 w 976"/>
                  <a:gd name="T17" fmla="*/ 926 h 976"/>
                  <a:gd name="T18" fmla="*/ 580 w 976"/>
                  <a:gd name="T19" fmla="*/ 976 h 976"/>
                  <a:gd name="T20" fmla="*/ 856 w 976"/>
                  <a:gd name="T21" fmla="*/ 917 h 976"/>
                  <a:gd name="T22" fmla="*/ 870 w 976"/>
                  <a:gd name="T23" fmla="*/ 831 h 976"/>
                  <a:gd name="T24" fmla="*/ 920 w 976"/>
                  <a:gd name="T25" fmla="*/ 669 h 976"/>
                  <a:gd name="T26" fmla="*/ 949 w 976"/>
                  <a:gd name="T27" fmla="*/ 512 h 976"/>
                  <a:gd name="T28" fmla="*/ 976 w 976"/>
                  <a:gd name="T29" fmla="*/ 439 h 976"/>
                  <a:gd name="T30" fmla="*/ 890 w 976"/>
                  <a:gd name="T31" fmla="*/ 319 h 976"/>
                  <a:gd name="T32" fmla="*/ 183 w 976"/>
                  <a:gd name="T33" fmla="*/ 915 h 976"/>
                  <a:gd name="T34" fmla="*/ 61 w 976"/>
                  <a:gd name="T35" fmla="*/ 885 h 976"/>
                  <a:gd name="T36" fmla="*/ 92 w 976"/>
                  <a:gd name="T37" fmla="*/ 366 h 976"/>
                  <a:gd name="T38" fmla="*/ 214 w 976"/>
                  <a:gd name="T39" fmla="*/ 397 h 976"/>
                  <a:gd name="T40" fmla="*/ 914 w 976"/>
                  <a:gd name="T41" fmla="*/ 443 h 976"/>
                  <a:gd name="T42" fmla="*/ 793 w 976"/>
                  <a:gd name="T43" fmla="*/ 488 h 976"/>
                  <a:gd name="T44" fmla="*/ 793 w 976"/>
                  <a:gd name="T45" fmla="*/ 519 h 976"/>
                  <a:gd name="T46" fmla="*/ 901 w 976"/>
                  <a:gd name="T47" fmla="*/ 575 h 976"/>
                  <a:gd name="T48" fmla="*/ 763 w 976"/>
                  <a:gd name="T49" fmla="*/ 641 h 976"/>
                  <a:gd name="T50" fmla="*/ 763 w 976"/>
                  <a:gd name="T51" fmla="*/ 671 h 976"/>
                  <a:gd name="T52" fmla="*/ 862 w 976"/>
                  <a:gd name="T53" fmla="*/ 734 h 976"/>
                  <a:gd name="T54" fmla="*/ 732 w 976"/>
                  <a:gd name="T55" fmla="*/ 793 h 976"/>
                  <a:gd name="T56" fmla="*/ 732 w 976"/>
                  <a:gd name="T57" fmla="*/ 824 h 976"/>
                  <a:gd name="T58" fmla="*/ 811 w 976"/>
                  <a:gd name="T59" fmla="*/ 866 h 976"/>
                  <a:gd name="T60" fmla="*/ 747 w 976"/>
                  <a:gd name="T61" fmla="*/ 915 h 976"/>
                  <a:gd name="T62" fmla="*/ 411 w 976"/>
                  <a:gd name="T63" fmla="*/ 896 h 976"/>
                  <a:gd name="T64" fmla="*/ 244 w 976"/>
                  <a:gd name="T65" fmla="*/ 835 h 976"/>
                  <a:gd name="T66" fmla="*/ 268 w 976"/>
                  <a:gd name="T67" fmla="*/ 382 h 976"/>
                  <a:gd name="T68" fmla="*/ 458 w 976"/>
                  <a:gd name="T69" fmla="*/ 92 h 976"/>
                  <a:gd name="T70" fmla="*/ 577 w 976"/>
                  <a:gd name="T71" fmla="*/ 206 h 976"/>
                  <a:gd name="T72" fmla="*/ 879 w 976"/>
                  <a:gd name="T73" fmla="*/ 377 h 976"/>
                  <a:gd name="T74" fmla="*/ 914 w 976"/>
                  <a:gd name="T75" fmla="*/ 443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6" h="976">
                    <a:moveTo>
                      <a:pt x="890" y="319"/>
                    </a:moveTo>
                    <a:cubicBezTo>
                      <a:pt x="851" y="309"/>
                      <a:pt x="762" y="309"/>
                      <a:pt x="631" y="306"/>
                    </a:cubicBezTo>
                    <a:cubicBezTo>
                      <a:pt x="637" y="277"/>
                      <a:pt x="638" y="252"/>
                      <a:pt x="638" y="206"/>
                    </a:cubicBezTo>
                    <a:cubicBezTo>
                      <a:pt x="638" y="96"/>
                      <a:pt x="559" y="0"/>
                      <a:pt x="488" y="0"/>
                    </a:cubicBezTo>
                    <a:cubicBezTo>
                      <a:pt x="438" y="0"/>
                      <a:pt x="397" y="41"/>
                      <a:pt x="397" y="91"/>
                    </a:cubicBezTo>
                    <a:cubicBezTo>
                      <a:pt x="396" y="152"/>
                      <a:pt x="377" y="258"/>
                      <a:pt x="275" y="312"/>
                    </a:cubicBezTo>
                    <a:cubicBezTo>
                      <a:pt x="267" y="316"/>
                      <a:pt x="246" y="327"/>
                      <a:pt x="242" y="328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28" y="316"/>
                      <a:pt x="206" y="305"/>
                      <a:pt x="183" y="305"/>
                    </a:cubicBezTo>
                    <a:cubicBezTo>
                      <a:pt x="92" y="305"/>
                      <a:pt x="92" y="305"/>
                      <a:pt x="92" y="305"/>
                    </a:cubicBezTo>
                    <a:cubicBezTo>
                      <a:pt x="41" y="305"/>
                      <a:pt x="0" y="346"/>
                      <a:pt x="0" y="397"/>
                    </a:cubicBezTo>
                    <a:cubicBezTo>
                      <a:pt x="0" y="885"/>
                      <a:pt x="0" y="885"/>
                      <a:pt x="0" y="885"/>
                    </a:cubicBezTo>
                    <a:cubicBezTo>
                      <a:pt x="0" y="935"/>
                      <a:pt x="41" y="976"/>
                      <a:pt x="92" y="976"/>
                    </a:cubicBezTo>
                    <a:cubicBezTo>
                      <a:pt x="183" y="976"/>
                      <a:pt x="183" y="976"/>
                      <a:pt x="183" y="976"/>
                    </a:cubicBezTo>
                    <a:cubicBezTo>
                      <a:pt x="219" y="976"/>
                      <a:pt x="250" y="954"/>
                      <a:pt x="264" y="923"/>
                    </a:cubicBezTo>
                    <a:cubicBezTo>
                      <a:pt x="265" y="923"/>
                      <a:pt x="265" y="924"/>
                      <a:pt x="266" y="924"/>
                    </a:cubicBezTo>
                    <a:cubicBezTo>
                      <a:pt x="268" y="924"/>
                      <a:pt x="270" y="925"/>
                      <a:pt x="273" y="926"/>
                    </a:cubicBezTo>
                    <a:cubicBezTo>
                      <a:pt x="274" y="926"/>
                      <a:pt x="274" y="926"/>
                      <a:pt x="275" y="926"/>
                    </a:cubicBezTo>
                    <a:cubicBezTo>
                      <a:pt x="292" y="930"/>
                      <a:pt x="326" y="938"/>
                      <a:pt x="398" y="955"/>
                    </a:cubicBezTo>
                    <a:cubicBezTo>
                      <a:pt x="414" y="959"/>
                      <a:pt x="496" y="976"/>
                      <a:pt x="580" y="976"/>
                    </a:cubicBezTo>
                    <a:cubicBezTo>
                      <a:pt x="747" y="976"/>
                      <a:pt x="747" y="976"/>
                      <a:pt x="747" y="976"/>
                    </a:cubicBezTo>
                    <a:cubicBezTo>
                      <a:pt x="798" y="976"/>
                      <a:pt x="835" y="956"/>
                      <a:pt x="856" y="917"/>
                    </a:cubicBezTo>
                    <a:cubicBezTo>
                      <a:pt x="857" y="917"/>
                      <a:pt x="864" y="903"/>
                      <a:pt x="869" y="884"/>
                    </a:cubicBezTo>
                    <a:cubicBezTo>
                      <a:pt x="874" y="870"/>
                      <a:pt x="875" y="851"/>
                      <a:pt x="870" y="831"/>
                    </a:cubicBezTo>
                    <a:cubicBezTo>
                      <a:pt x="903" y="808"/>
                      <a:pt x="913" y="774"/>
                      <a:pt x="920" y="752"/>
                    </a:cubicBezTo>
                    <a:cubicBezTo>
                      <a:pt x="932" y="716"/>
                      <a:pt x="928" y="688"/>
                      <a:pt x="920" y="669"/>
                    </a:cubicBezTo>
                    <a:cubicBezTo>
                      <a:pt x="939" y="651"/>
                      <a:pt x="954" y="625"/>
                      <a:pt x="961" y="585"/>
                    </a:cubicBezTo>
                    <a:cubicBezTo>
                      <a:pt x="965" y="559"/>
                      <a:pt x="961" y="534"/>
                      <a:pt x="949" y="512"/>
                    </a:cubicBezTo>
                    <a:cubicBezTo>
                      <a:pt x="966" y="493"/>
                      <a:pt x="974" y="468"/>
                      <a:pt x="975" y="446"/>
                    </a:cubicBezTo>
                    <a:cubicBezTo>
                      <a:pt x="976" y="439"/>
                      <a:pt x="976" y="439"/>
                      <a:pt x="976" y="439"/>
                    </a:cubicBezTo>
                    <a:cubicBezTo>
                      <a:pt x="976" y="435"/>
                      <a:pt x="976" y="433"/>
                      <a:pt x="976" y="424"/>
                    </a:cubicBezTo>
                    <a:cubicBezTo>
                      <a:pt x="976" y="386"/>
                      <a:pt x="949" y="336"/>
                      <a:pt x="890" y="319"/>
                    </a:cubicBezTo>
                    <a:close/>
                    <a:moveTo>
                      <a:pt x="214" y="885"/>
                    </a:moveTo>
                    <a:cubicBezTo>
                      <a:pt x="214" y="901"/>
                      <a:pt x="200" y="915"/>
                      <a:pt x="183" y="915"/>
                    </a:cubicBezTo>
                    <a:cubicBezTo>
                      <a:pt x="92" y="915"/>
                      <a:pt x="92" y="915"/>
                      <a:pt x="92" y="915"/>
                    </a:cubicBezTo>
                    <a:cubicBezTo>
                      <a:pt x="75" y="915"/>
                      <a:pt x="61" y="901"/>
                      <a:pt x="61" y="885"/>
                    </a:cubicBezTo>
                    <a:cubicBezTo>
                      <a:pt x="61" y="397"/>
                      <a:pt x="61" y="397"/>
                      <a:pt x="61" y="397"/>
                    </a:cubicBezTo>
                    <a:cubicBezTo>
                      <a:pt x="61" y="380"/>
                      <a:pt x="75" y="366"/>
                      <a:pt x="92" y="366"/>
                    </a:cubicBezTo>
                    <a:cubicBezTo>
                      <a:pt x="183" y="366"/>
                      <a:pt x="183" y="366"/>
                      <a:pt x="183" y="366"/>
                    </a:cubicBezTo>
                    <a:cubicBezTo>
                      <a:pt x="200" y="366"/>
                      <a:pt x="214" y="380"/>
                      <a:pt x="214" y="397"/>
                    </a:cubicBezTo>
                    <a:lnTo>
                      <a:pt x="214" y="885"/>
                    </a:lnTo>
                    <a:close/>
                    <a:moveTo>
                      <a:pt x="914" y="443"/>
                    </a:moveTo>
                    <a:cubicBezTo>
                      <a:pt x="914" y="458"/>
                      <a:pt x="907" y="488"/>
                      <a:pt x="854" y="488"/>
                    </a:cubicBezTo>
                    <a:cubicBezTo>
                      <a:pt x="808" y="488"/>
                      <a:pt x="793" y="488"/>
                      <a:pt x="793" y="488"/>
                    </a:cubicBezTo>
                    <a:cubicBezTo>
                      <a:pt x="785" y="488"/>
                      <a:pt x="778" y="495"/>
                      <a:pt x="778" y="503"/>
                    </a:cubicBezTo>
                    <a:cubicBezTo>
                      <a:pt x="778" y="512"/>
                      <a:pt x="785" y="519"/>
                      <a:pt x="793" y="519"/>
                    </a:cubicBezTo>
                    <a:cubicBezTo>
                      <a:pt x="793" y="519"/>
                      <a:pt x="806" y="519"/>
                      <a:pt x="852" y="519"/>
                    </a:cubicBezTo>
                    <a:cubicBezTo>
                      <a:pt x="898" y="519"/>
                      <a:pt x="904" y="556"/>
                      <a:pt x="901" y="575"/>
                    </a:cubicBezTo>
                    <a:cubicBezTo>
                      <a:pt x="897" y="598"/>
                      <a:pt x="886" y="641"/>
                      <a:pt x="835" y="641"/>
                    </a:cubicBezTo>
                    <a:cubicBezTo>
                      <a:pt x="783" y="641"/>
                      <a:pt x="763" y="641"/>
                      <a:pt x="763" y="641"/>
                    </a:cubicBezTo>
                    <a:cubicBezTo>
                      <a:pt x="754" y="641"/>
                      <a:pt x="747" y="647"/>
                      <a:pt x="747" y="656"/>
                    </a:cubicBezTo>
                    <a:cubicBezTo>
                      <a:pt x="747" y="664"/>
                      <a:pt x="754" y="671"/>
                      <a:pt x="763" y="671"/>
                    </a:cubicBezTo>
                    <a:cubicBezTo>
                      <a:pt x="763" y="671"/>
                      <a:pt x="799" y="671"/>
                      <a:pt x="823" y="671"/>
                    </a:cubicBezTo>
                    <a:cubicBezTo>
                      <a:pt x="874" y="671"/>
                      <a:pt x="870" y="710"/>
                      <a:pt x="862" y="734"/>
                    </a:cubicBezTo>
                    <a:cubicBezTo>
                      <a:pt x="852" y="764"/>
                      <a:pt x="846" y="793"/>
                      <a:pt x="782" y="793"/>
                    </a:cubicBezTo>
                    <a:cubicBezTo>
                      <a:pt x="760" y="793"/>
                      <a:pt x="732" y="793"/>
                      <a:pt x="732" y="793"/>
                    </a:cubicBezTo>
                    <a:cubicBezTo>
                      <a:pt x="723" y="793"/>
                      <a:pt x="717" y="800"/>
                      <a:pt x="717" y="808"/>
                    </a:cubicBezTo>
                    <a:cubicBezTo>
                      <a:pt x="717" y="817"/>
                      <a:pt x="723" y="824"/>
                      <a:pt x="732" y="824"/>
                    </a:cubicBezTo>
                    <a:cubicBezTo>
                      <a:pt x="732" y="824"/>
                      <a:pt x="753" y="824"/>
                      <a:pt x="780" y="824"/>
                    </a:cubicBezTo>
                    <a:cubicBezTo>
                      <a:pt x="813" y="824"/>
                      <a:pt x="815" y="855"/>
                      <a:pt x="811" y="866"/>
                    </a:cubicBezTo>
                    <a:cubicBezTo>
                      <a:pt x="807" y="879"/>
                      <a:pt x="803" y="888"/>
                      <a:pt x="803" y="888"/>
                    </a:cubicBezTo>
                    <a:cubicBezTo>
                      <a:pt x="793" y="905"/>
                      <a:pt x="779" y="915"/>
                      <a:pt x="747" y="915"/>
                    </a:cubicBezTo>
                    <a:cubicBezTo>
                      <a:pt x="580" y="915"/>
                      <a:pt x="580" y="915"/>
                      <a:pt x="580" y="915"/>
                    </a:cubicBezTo>
                    <a:cubicBezTo>
                      <a:pt x="497" y="915"/>
                      <a:pt x="414" y="896"/>
                      <a:pt x="411" y="896"/>
                    </a:cubicBezTo>
                    <a:cubicBezTo>
                      <a:pt x="285" y="866"/>
                      <a:pt x="278" y="864"/>
                      <a:pt x="270" y="862"/>
                    </a:cubicBezTo>
                    <a:cubicBezTo>
                      <a:pt x="270" y="862"/>
                      <a:pt x="244" y="857"/>
                      <a:pt x="244" y="835"/>
                    </a:cubicBezTo>
                    <a:cubicBezTo>
                      <a:pt x="244" y="414"/>
                      <a:pt x="244" y="414"/>
                      <a:pt x="244" y="414"/>
                    </a:cubicBezTo>
                    <a:cubicBezTo>
                      <a:pt x="244" y="399"/>
                      <a:pt x="253" y="386"/>
                      <a:pt x="268" y="382"/>
                    </a:cubicBezTo>
                    <a:cubicBezTo>
                      <a:pt x="270" y="381"/>
                      <a:pt x="273" y="380"/>
                      <a:pt x="275" y="380"/>
                    </a:cubicBezTo>
                    <a:cubicBezTo>
                      <a:pt x="414" y="322"/>
                      <a:pt x="456" y="195"/>
                      <a:pt x="458" y="92"/>
                    </a:cubicBezTo>
                    <a:cubicBezTo>
                      <a:pt x="458" y="77"/>
                      <a:pt x="469" y="61"/>
                      <a:pt x="488" y="61"/>
                    </a:cubicBezTo>
                    <a:cubicBezTo>
                      <a:pt x="520" y="61"/>
                      <a:pt x="577" y="126"/>
                      <a:pt x="577" y="206"/>
                    </a:cubicBezTo>
                    <a:cubicBezTo>
                      <a:pt x="577" y="278"/>
                      <a:pt x="574" y="291"/>
                      <a:pt x="549" y="366"/>
                    </a:cubicBezTo>
                    <a:cubicBezTo>
                      <a:pt x="854" y="366"/>
                      <a:pt x="852" y="370"/>
                      <a:pt x="879" y="377"/>
                    </a:cubicBezTo>
                    <a:cubicBezTo>
                      <a:pt x="912" y="387"/>
                      <a:pt x="915" y="415"/>
                      <a:pt x="915" y="424"/>
                    </a:cubicBezTo>
                    <a:cubicBezTo>
                      <a:pt x="915" y="435"/>
                      <a:pt x="915" y="433"/>
                      <a:pt x="914" y="4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48" name="Freeform 25"/>
              <p:cNvSpPr>
                <a:spLocks noEditPoints="1"/>
              </p:cNvSpPr>
              <p:nvPr/>
            </p:nvSpPr>
            <p:spPr bwMode="auto">
              <a:xfrm>
                <a:off x="344488" y="2979738"/>
                <a:ext cx="341313" cy="346075"/>
              </a:xfrm>
              <a:custGeom>
                <a:avLst/>
                <a:gdLst>
                  <a:gd name="T0" fmla="*/ 45 w 91"/>
                  <a:gd name="T1" fmla="*/ 0 h 92"/>
                  <a:gd name="T2" fmla="*/ 0 w 91"/>
                  <a:gd name="T3" fmla="*/ 46 h 92"/>
                  <a:gd name="T4" fmla="*/ 45 w 91"/>
                  <a:gd name="T5" fmla="*/ 92 h 92"/>
                  <a:gd name="T6" fmla="*/ 91 w 91"/>
                  <a:gd name="T7" fmla="*/ 46 h 92"/>
                  <a:gd name="T8" fmla="*/ 45 w 91"/>
                  <a:gd name="T9" fmla="*/ 0 h 92"/>
                  <a:gd name="T10" fmla="*/ 45 w 91"/>
                  <a:gd name="T11" fmla="*/ 61 h 92"/>
                  <a:gd name="T12" fmla="*/ 30 w 91"/>
                  <a:gd name="T13" fmla="*/ 46 h 92"/>
                  <a:gd name="T14" fmla="*/ 45 w 91"/>
                  <a:gd name="T15" fmla="*/ 31 h 92"/>
                  <a:gd name="T16" fmla="*/ 61 w 91"/>
                  <a:gd name="T17" fmla="*/ 46 h 92"/>
                  <a:gd name="T18" fmla="*/ 45 w 91"/>
                  <a:gd name="T19" fmla="*/ 6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92">
                    <a:moveTo>
                      <a:pt x="45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71"/>
                      <a:pt x="20" y="92"/>
                      <a:pt x="45" y="92"/>
                    </a:cubicBezTo>
                    <a:cubicBezTo>
                      <a:pt x="71" y="92"/>
                      <a:pt x="91" y="71"/>
                      <a:pt x="91" y="46"/>
                    </a:cubicBezTo>
                    <a:cubicBezTo>
                      <a:pt x="91" y="20"/>
                      <a:pt x="71" y="0"/>
                      <a:pt x="45" y="0"/>
                    </a:cubicBezTo>
                    <a:close/>
                    <a:moveTo>
                      <a:pt x="45" y="61"/>
                    </a:moveTo>
                    <a:cubicBezTo>
                      <a:pt x="37" y="61"/>
                      <a:pt x="30" y="54"/>
                      <a:pt x="30" y="46"/>
                    </a:cubicBezTo>
                    <a:cubicBezTo>
                      <a:pt x="30" y="37"/>
                      <a:pt x="37" y="31"/>
                      <a:pt x="45" y="31"/>
                    </a:cubicBezTo>
                    <a:cubicBezTo>
                      <a:pt x="54" y="31"/>
                      <a:pt x="61" y="37"/>
                      <a:pt x="61" y="46"/>
                    </a:cubicBezTo>
                    <a:cubicBezTo>
                      <a:pt x="61" y="54"/>
                      <a:pt x="54" y="61"/>
                      <a:pt x="45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49" name="组合 43"/>
          <p:cNvGrpSpPr/>
          <p:nvPr>
            <p:custDataLst>
              <p:tags r:id="rId7"/>
            </p:custDataLst>
          </p:nvPr>
        </p:nvGrpSpPr>
        <p:grpSpPr>
          <a:xfrm>
            <a:off x="8397023" y="2940205"/>
            <a:ext cx="699718" cy="699718"/>
            <a:chOff x="1989981" y="992843"/>
            <a:chExt cx="523875" cy="523875"/>
          </a:xfrm>
        </p:grpSpPr>
        <p:sp>
          <p:nvSpPr>
            <p:cNvPr id="50" name="椭圆 49"/>
            <p:cNvSpPr/>
            <p:nvPr/>
          </p:nvSpPr>
          <p:spPr>
            <a:xfrm>
              <a:off x="1989981" y="992843"/>
              <a:ext cx="523875" cy="523875"/>
            </a:xfrm>
            <a:prstGeom prst="ellipse">
              <a:avLst/>
            </a:prstGeom>
            <a:solidFill>
              <a:srgbClr val="22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1" name="组合 45"/>
            <p:cNvGrpSpPr/>
            <p:nvPr/>
          </p:nvGrpSpPr>
          <p:grpSpPr>
            <a:xfrm>
              <a:off x="2117939" y="1182650"/>
              <a:ext cx="285591" cy="201412"/>
              <a:chOff x="1326496" y="4283251"/>
              <a:chExt cx="1129493" cy="79657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1537989" y="4295029"/>
                <a:ext cx="698725" cy="0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2236914" y="4298775"/>
                <a:ext cx="219075" cy="219075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899269" y="4524375"/>
                <a:ext cx="555448" cy="555449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 flipV="1">
                <a:off x="1328513" y="4514850"/>
                <a:ext cx="545924" cy="545925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326496" y="4308299"/>
                <a:ext cx="206551" cy="206551"/>
              </a:xfrm>
              <a:prstGeom prst="line">
                <a:avLst/>
              </a:prstGeom>
              <a:ln w="158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356343" y="4527374"/>
                <a:ext cx="107632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1572178" y="4536899"/>
                <a:ext cx="314326" cy="5238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1769467" y="4452853"/>
                <a:ext cx="123825" cy="53340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1889743" y="4527374"/>
                <a:ext cx="124669" cy="533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889743" y="4527374"/>
                <a:ext cx="333375" cy="533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558860" y="4311585"/>
                <a:ext cx="218255" cy="21825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1808780" y="4314826"/>
                <a:ext cx="219414" cy="2194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001110" y="4304522"/>
                <a:ext cx="227122" cy="22712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1582714" y="4305300"/>
                <a:ext cx="217593" cy="21759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1770014" y="4295775"/>
                <a:ext cx="227538" cy="22753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2014412" y="4283251"/>
                <a:ext cx="227538" cy="22753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2185059" y="1567543"/>
            <a:ext cx="180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家长学校</a:t>
            </a:r>
            <a:endParaRPr lang="zh-CN" altLang="en-US" sz="3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147456" y="3002478"/>
            <a:ext cx="180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优选课程</a:t>
            </a:r>
            <a:endParaRPr lang="zh-CN" altLang="en-US" sz="3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508177" y="1565563"/>
            <a:ext cx="180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问答</a:t>
            </a:r>
            <a:endParaRPr lang="zh-CN" altLang="en-US" sz="3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468590" y="3025569"/>
            <a:ext cx="180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我的</a:t>
            </a:r>
            <a:endParaRPr lang="zh-CN" altLang="en-US" sz="3000" b="1" dirty="0"/>
          </a:p>
        </p:txBody>
      </p:sp>
      <p:grpSp>
        <p:nvGrpSpPr>
          <p:cNvPr id="70" name="组合 62"/>
          <p:cNvGrpSpPr/>
          <p:nvPr>
            <p:custDataLst>
              <p:tags r:id="rId8"/>
            </p:custDataLst>
          </p:nvPr>
        </p:nvGrpSpPr>
        <p:grpSpPr>
          <a:xfrm>
            <a:off x="1173685" y="4285278"/>
            <a:ext cx="699718" cy="699718"/>
            <a:chOff x="1162498" y="2336853"/>
            <a:chExt cx="523875" cy="523875"/>
          </a:xfrm>
        </p:grpSpPr>
        <p:sp>
          <p:nvSpPr>
            <p:cNvPr id="73" name="椭圆 72"/>
            <p:cNvSpPr/>
            <p:nvPr/>
          </p:nvSpPr>
          <p:spPr>
            <a:xfrm>
              <a:off x="1162498" y="2336853"/>
              <a:ext cx="523875" cy="523875"/>
            </a:xfrm>
            <a:prstGeom prst="ellipse">
              <a:avLst/>
            </a:prstGeom>
            <a:solidFill>
              <a:srgbClr val="22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64"/>
            <p:cNvGrpSpPr/>
            <p:nvPr/>
          </p:nvGrpSpPr>
          <p:grpSpPr>
            <a:xfrm>
              <a:off x="1334360" y="2460255"/>
              <a:ext cx="180149" cy="341052"/>
              <a:chOff x="5130721" y="-266700"/>
              <a:chExt cx="990600" cy="1875362"/>
            </a:xfrm>
          </p:grpSpPr>
          <p:sp>
            <p:nvSpPr>
              <p:cNvPr id="75" name="椭圆 111"/>
              <p:cNvSpPr/>
              <p:nvPr/>
            </p:nvSpPr>
            <p:spPr>
              <a:xfrm>
                <a:off x="5130721" y="-266700"/>
                <a:ext cx="990600" cy="150192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501925">
                    <a:moveTo>
                      <a:pt x="495300" y="0"/>
                    </a:moveTo>
                    <a:cubicBezTo>
                      <a:pt x="768847" y="0"/>
                      <a:pt x="990600" y="221753"/>
                      <a:pt x="990600" y="495300"/>
                    </a:cubicBezTo>
                    <a:cubicBezTo>
                      <a:pt x="990600" y="624140"/>
                      <a:pt x="941407" y="741489"/>
                      <a:pt x="859584" y="828497"/>
                    </a:cubicBezTo>
                    <a:lnTo>
                      <a:pt x="610953" y="1438275"/>
                    </a:lnTo>
                    <a:lnTo>
                      <a:pt x="602238" y="1438275"/>
                    </a:lnTo>
                    <a:cubicBezTo>
                      <a:pt x="581653" y="1476862"/>
                      <a:pt x="540649" y="1501925"/>
                      <a:pt x="493791" y="1501925"/>
                    </a:cubicBezTo>
                    <a:cubicBezTo>
                      <a:pt x="432195" y="1501925"/>
                      <a:pt x="380714" y="1458615"/>
                      <a:pt x="370636" y="1400244"/>
                    </a:cubicBezTo>
                    <a:lnTo>
                      <a:pt x="143857" y="844060"/>
                    </a:lnTo>
                    <a:cubicBezTo>
                      <a:pt x="54886" y="754662"/>
                      <a:pt x="0" y="631391"/>
                      <a:pt x="0" y="495300"/>
                    </a:cubicBezTo>
                    <a:cubicBezTo>
                      <a:pt x="0" y="221753"/>
                      <a:pt x="221753" y="0"/>
                      <a:pt x="495300" y="0"/>
                    </a:cubicBezTo>
                    <a:close/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弧形 75"/>
              <p:cNvSpPr/>
              <p:nvPr/>
            </p:nvSpPr>
            <p:spPr>
              <a:xfrm rot="16200000">
                <a:off x="5353051" y="-23585"/>
                <a:ext cx="569126" cy="569126"/>
              </a:xfrm>
              <a:prstGeom prst="arc">
                <a:avLst>
                  <a:gd name="adj1" fmla="val 16200000"/>
                  <a:gd name="adj2" fmla="val 21549875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5345033" y="739816"/>
                <a:ext cx="561975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弧形 77"/>
              <p:cNvSpPr/>
              <p:nvPr/>
            </p:nvSpPr>
            <p:spPr>
              <a:xfrm rot="18538541">
                <a:off x="5325301" y="899887"/>
                <a:ext cx="654615" cy="654614"/>
              </a:xfrm>
              <a:prstGeom prst="arc">
                <a:avLst>
                  <a:gd name="adj1" fmla="val 16825339"/>
                  <a:gd name="adj2" fmla="val 2105972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弧形 78"/>
              <p:cNvSpPr/>
              <p:nvPr/>
            </p:nvSpPr>
            <p:spPr>
              <a:xfrm rot="18000000">
                <a:off x="5378228" y="1039535"/>
                <a:ext cx="569127" cy="569127"/>
              </a:xfrm>
              <a:prstGeom prst="arc">
                <a:avLst>
                  <a:gd name="adj1" fmla="val 17524474"/>
                  <a:gd name="adj2" fmla="val 2101326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489861" y="4413663"/>
            <a:ext cx="180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直播</a:t>
            </a:r>
            <a:endParaRPr lang="zh-CN" altLang="en-US" sz="3000" b="1" dirty="0"/>
          </a:p>
        </p:txBody>
      </p:sp>
      <p:pic>
        <p:nvPicPr>
          <p:cNvPr id="2" name="图片 1" descr="3.直播轮播图"/>
          <p:cNvPicPr/>
          <p:nvPr/>
        </p:nvPicPr>
        <p:blipFill>
          <a:blip r:embed="rId12"/>
          <a:stretch>
            <a:fillRect/>
          </a:stretch>
        </p:blipFill>
        <p:spPr>
          <a:xfrm>
            <a:off x="4471035" y="705485"/>
            <a:ext cx="3250800" cy="544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-3" y="0"/>
            <a:ext cx="3016334" cy="1509086"/>
          </a:xfrm>
          <a:prstGeom prst="rect">
            <a:avLst/>
          </a:prstGeom>
        </p:spPr>
      </p:pic>
      <p:sp>
        <p:nvSpPr>
          <p:cNvPr id="156674" name="文本框 3"/>
          <p:cNvSpPr txBox="1">
            <a:spLocks noChangeArrowheads="1"/>
          </p:cNvSpPr>
          <p:nvPr/>
        </p:nvSpPr>
        <p:spPr bwMode="auto">
          <a:xfrm>
            <a:off x="285750" y="257175"/>
            <a:ext cx="22098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*家长学校</a:t>
            </a:r>
          </a:p>
        </p:txBody>
      </p:sp>
      <p:sp>
        <p:nvSpPr>
          <p:cNvPr id="172035" name="MH_Text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1022350"/>
            <a:ext cx="5089525" cy="2613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</a:pPr>
            <a:r>
              <a:rPr lang="zh-CN" altLang="en-US" b="1" dirty="0"/>
              <a:t>分年级课程：</a:t>
            </a:r>
            <a:endParaRPr lang="en-US" altLang="zh-CN" b="1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以</a:t>
            </a:r>
            <a:r>
              <a:rPr lang="zh-CN" altLang="en-US" b="1" dirty="0">
                <a:solidFill>
                  <a:srgbClr val="C00000"/>
                </a:solidFill>
              </a:rPr>
              <a:t>全国、上海、江苏家庭教育大纲</a:t>
            </a:r>
            <a:r>
              <a:rPr lang="zh-CN" altLang="en-US" b="1" dirty="0">
                <a:solidFill>
                  <a:srgbClr val="C20009"/>
                </a:solidFill>
              </a:rPr>
              <a:t> </a:t>
            </a:r>
            <a:r>
              <a:rPr lang="zh-CN" altLang="en-US" dirty="0"/>
              <a:t>为蓝本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zh-CN" dirty="0"/>
              <a:t>1500</a:t>
            </a:r>
            <a:r>
              <a:rPr lang="zh-CN" altLang="en-US" dirty="0"/>
              <a:t>集课程，覆盖幼儿小班到高三</a:t>
            </a:r>
            <a:r>
              <a:rPr lang="en-US" altLang="zh-CN" dirty="0">
                <a:solidFill>
                  <a:srgbClr val="C20009"/>
                </a:solidFill>
              </a:rPr>
              <a:t>15</a:t>
            </a:r>
            <a:r>
              <a:rPr lang="zh-CN" altLang="en-US" dirty="0">
                <a:solidFill>
                  <a:srgbClr val="C20009"/>
                </a:solidFill>
              </a:rPr>
              <a:t>个</a:t>
            </a:r>
            <a:r>
              <a:rPr lang="zh-CN" altLang="en-US" dirty="0"/>
              <a:t>年级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短视频：每集</a:t>
            </a:r>
            <a:r>
              <a:rPr lang="en-US" altLang="zh-CN" dirty="0">
                <a:solidFill>
                  <a:srgbClr val="C20009"/>
                </a:solidFill>
              </a:rPr>
              <a:t>3-5</a:t>
            </a:r>
            <a:r>
              <a:rPr lang="zh-CN" altLang="en-US" dirty="0">
                <a:solidFill>
                  <a:srgbClr val="C20009"/>
                </a:solidFill>
              </a:rPr>
              <a:t>分钟</a:t>
            </a:r>
            <a:r>
              <a:rPr lang="zh-CN" altLang="en-US" dirty="0"/>
              <a:t>，每集</a:t>
            </a:r>
            <a:r>
              <a:rPr lang="en-US" altLang="zh-CN" dirty="0"/>
              <a:t>1</a:t>
            </a:r>
            <a:r>
              <a:rPr lang="zh-CN" altLang="en-US" dirty="0"/>
              <a:t>个知识点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科学又系统，有用更有趣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一站式解决教育部门课程需求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满足家长碎片化学习的需求</a:t>
            </a:r>
            <a:endParaRPr lang="en-US" altLang="zh-CN" dirty="0"/>
          </a:p>
          <a:p>
            <a:pPr>
              <a:spcBef>
                <a:spcPts val="1800"/>
              </a:spcBef>
            </a:pPr>
            <a:endParaRPr lang="en-US" altLang="zh-CN" dirty="0"/>
          </a:p>
        </p:txBody>
      </p:sp>
      <p:sp>
        <p:nvSpPr>
          <p:cNvPr id="21" name="MH_Text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7988" y="3330575"/>
            <a:ext cx="4924033" cy="1111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</a:pPr>
            <a:endParaRPr lang="en-US" altLang="zh-CN" b="1" dirty="0"/>
          </a:p>
          <a:p>
            <a:pPr>
              <a:spcBef>
                <a:spcPts val="500"/>
              </a:spcBef>
            </a:pPr>
            <a:r>
              <a:rPr lang="zh-CN" altLang="en-US" b="1" dirty="0"/>
              <a:t>特色课程：</a:t>
            </a:r>
            <a:endParaRPr lang="en-US" altLang="zh-CN" b="1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包含隔代教育、留守儿童、特殊儿童、特殊家庭</a:t>
            </a:r>
            <a:endParaRPr lang="en-US" altLang="zh-CN" dirty="0"/>
          </a:p>
        </p:txBody>
      </p:sp>
      <p:sp>
        <p:nvSpPr>
          <p:cNvPr id="22" name="MH_Text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6238" y="4832350"/>
            <a:ext cx="5087937" cy="1884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</a:pPr>
            <a:r>
              <a:rPr lang="zh-CN" altLang="en-US" b="1" dirty="0"/>
              <a:t>个性化课程：</a:t>
            </a:r>
            <a:endParaRPr lang="en-US" altLang="zh-CN" b="1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区本</a:t>
            </a:r>
            <a:r>
              <a:rPr lang="en-US" altLang="zh-CN" dirty="0"/>
              <a:t>/</a:t>
            </a:r>
            <a:r>
              <a:rPr lang="zh-CN" altLang="en-US" dirty="0"/>
              <a:t>校本课程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与分年级的标准课程形成互补</a:t>
            </a:r>
            <a:endParaRPr lang="en-US" altLang="zh-CN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内容更接地气</a:t>
            </a:r>
          </a:p>
          <a:p>
            <a:pPr>
              <a:spcBef>
                <a:spcPts val="1800"/>
              </a:spcBef>
            </a:pPr>
            <a:endParaRPr lang="en-US" altLang="zh-CN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8848166" y="0"/>
            <a:ext cx="3343834" cy="6858000"/>
            <a:chOff x="8848166" y="0"/>
            <a:chExt cx="3343834" cy="6858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8848166" y="0"/>
              <a:ext cx="3343834" cy="6858000"/>
              <a:chOff x="7298026" y="0"/>
              <a:chExt cx="3773786" cy="6858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98026" y="0"/>
                <a:ext cx="3773786" cy="6858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13" name="矩形 12"/>
              <p:cNvSpPr/>
              <p:nvPr/>
            </p:nvSpPr>
            <p:spPr>
              <a:xfrm>
                <a:off x="7350451" y="1721922"/>
                <a:ext cx="1125790" cy="344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904516" y="4534395"/>
              <a:ext cx="952003" cy="3443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878787" y="3095501"/>
              <a:ext cx="870856" cy="3443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1161" y="0"/>
            <a:ext cx="3406452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5316879" y="1045028"/>
            <a:ext cx="1554184" cy="444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771897"/>
            <a:ext cx="12213253" cy="351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64"/>
          <p:cNvGrpSpPr/>
          <p:nvPr/>
        </p:nvGrpSpPr>
        <p:grpSpPr>
          <a:xfrm>
            <a:off x="3430526" y="4676474"/>
            <a:ext cx="348752" cy="303732"/>
            <a:chOff x="-1588352" y="-1087019"/>
            <a:chExt cx="6120282" cy="5330222"/>
          </a:xfrm>
          <a:solidFill>
            <a:schemeClr val="bg1"/>
          </a:solidFill>
        </p:grpSpPr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-1588352" y="-1087019"/>
              <a:ext cx="6120282" cy="5330222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82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22" name="五边形 21"/>
          <p:cNvSpPr/>
          <p:nvPr/>
        </p:nvSpPr>
        <p:spPr>
          <a:xfrm>
            <a:off x="1737758" y="1818902"/>
            <a:ext cx="3472543" cy="1513117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笔记：</a:t>
            </a:r>
            <a:r>
              <a:rPr lang="zh-CN" altLang="zh-CN" dirty="0" smtClean="0">
                <a:solidFill>
                  <a:schemeClr val="tx1"/>
                </a:solidFill>
              </a:rPr>
              <a:t>学习过程中对课程有深刻感悟可以点击笔记进行记录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五边形 23"/>
          <p:cNvSpPr/>
          <p:nvPr/>
        </p:nvSpPr>
        <p:spPr>
          <a:xfrm>
            <a:off x="1703121" y="4682837"/>
            <a:ext cx="3646714" cy="148045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关注：</a:t>
            </a:r>
            <a:r>
              <a:rPr lang="zh-CN" altLang="zh-CN" b="1" dirty="0" smtClean="0">
                <a:solidFill>
                  <a:schemeClr val="bg1"/>
                </a:solidFill>
              </a:rPr>
              <a:t>家长们喜欢的视频可以点击五角星关注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68876" y="162172"/>
            <a:ext cx="325309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家长学校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笔记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383" y="783772"/>
            <a:ext cx="2978331" cy="577284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8312923" y="5872347"/>
            <a:ext cx="648197" cy="344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47264" y="5873535"/>
            <a:ext cx="653142" cy="337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0" y="1246910"/>
            <a:ext cx="12213253" cy="351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0791" y="212765"/>
            <a:ext cx="32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家长学校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*一课一练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五边形 23"/>
          <p:cNvSpPr/>
          <p:nvPr/>
        </p:nvSpPr>
        <p:spPr>
          <a:xfrm>
            <a:off x="712520" y="2470068"/>
            <a:ext cx="3895106" cy="1686296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 一课一练：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当完成一个课程后，页面会显示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“一课一练”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按钮，完成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“一课一练”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刷新，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课程会从“习题待完成”变成“完成学习”。</a:t>
            </a: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11194"/>
          <a:stretch>
            <a:fillRect/>
          </a:stretch>
        </p:blipFill>
        <p:spPr bwMode="auto">
          <a:xfrm>
            <a:off x="8777153" y="1240970"/>
            <a:ext cx="2783476" cy="525127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9828018" y="4139739"/>
            <a:ext cx="676894" cy="356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18012"/>
          <a:stretch>
            <a:fillRect/>
          </a:stretch>
        </p:blipFill>
        <p:spPr bwMode="auto">
          <a:xfrm>
            <a:off x="5080362" y="1241970"/>
            <a:ext cx="2848792" cy="527639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7138125" y="3641221"/>
            <a:ext cx="632361" cy="31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 flipH="1">
            <a:off x="0" y="1"/>
            <a:ext cx="3579219" cy="179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cxnSp>
        <p:nvCxnSpPr>
          <p:cNvPr id="419" name="直接连接符 418"/>
          <p:cNvCxnSpPr/>
          <p:nvPr>
            <p:custDataLst>
              <p:tags r:id="rId4"/>
            </p:custDataLst>
          </p:nvPr>
        </p:nvCxnSpPr>
        <p:spPr>
          <a:xfrm>
            <a:off x="578929" y="6029146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矩形 419"/>
          <p:cNvSpPr/>
          <p:nvPr>
            <p:custDataLst>
              <p:tags r:id="rId5"/>
            </p:custDataLst>
          </p:nvPr>
        </p:nvSpPr>
        <p:spPr>
          <a:xfrm>
            <a:off x="652413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Text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9651" y="1607686"/>
            <a:ext cx="8082120" cy="2986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/>
          <a:lstStyle/>
          <a:p>
            <a:pPr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围绕家教学习热点话题</a:t>
            </a:r>
            <a:endParaRPr lang="en-US" altLang="zh-CN" sz="2000" dirty="0" smtClean="0"/>
          </a:p>
          <a:p>
            <a:pPr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家长孩子共同成长的专属学习区域</a:t>
            </a:r>
            <a:endParaRPr lang="en-US" altLang="zh-CN" sz="2000" dirty="0" smtClean="0"/>
          </a:p>
          <a:p>
            <a:pPr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专家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校长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一线教师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家庭教育名家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心理咨询师主讲</a:t>
            </a:r>
            <a:endParaRPr lang="en-US" altLang="zh-CN" sz="2000" dirty="0" smtClean="0"/>
          </a:p>
          <a:p>
            <a:pPr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智慧家长： 进阶学习课程，</a:t>
            </a:r>
            <a:r>
              <a:rPr lang="zh-CN" altLang="zh-CN" sz="2000" dirty="0" smtClean="0"/>
              <a:t>针对性提升家长的家教能力</a:t>
            </a:r>
            <a:endParaRPr lang="en-US" altLang="zh-CN" sz="2000" dirty="0" smtClean="0"/>
          </a:p>
          <a:p>
            <a:pPr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趣味成长：</a:t>
            </a:r>
            <a:r>
              <a:rPr lang="zh-CN" altLang="zh-CN" sz="2000" dirty="0" smtClean="0"/>
              <a:t>知识拓展课程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主打“趣味”，让孩子爱上学习</a:t>
            </a:r>
            <a:endParaRPr lang="en-US" altLang="zh-CN" sz="2000" dirty="0"/>
          </a:p>
          <a:p>
            <a:pPr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endParaRPr lang="zh-CN" altLang="en-US" sz="2200" dirty="0"/>
          </a:p>
        </p:txBody>
      </p:sp>
      <p:pic>
        <p:nvPicPr>
          <p:cNvPr id="11" name="图片 14" descr="石春秀_看图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976" y="4346124"/>
            <a:ext cx="3438525" cy="2208212"/>
          </a:xfrm>
          <a:prstGeom prst="rect">
            <a:avLst/>
          </a:prstGeom>
          <a:noFill/>
          <a:ln w="22225">
            <a:solidFill>
              <a:srgbClr val="00B050"/>
            </a:solidFill>
            <a:round/>
          </a:ln>
        </p:spPr>
      </p:pic>
      <p:pic>
        <p:nvPicPr>
          <p:cNvPr id="12" name="图片 15" descr="科学2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7426" y="4347711"/>
            <a:ext cx="3438525" cy="2206625"/>
          </a:xfrm>
          <a:prstGeom prst="rect">
            <a:avLst/>
          </a:prstGeom>
          <a:noFill/>
          <a:ln w="22225">
            <a:solidFill>
              <a:srgbClr val="41719C"/>
            </a:solidFill>
            <a:round/>
          </a:ln>
        </p:spPr>
      </p:pic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392628" y="209674"/>
            <a:ext cx="22098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*优选课程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 t="2957" b="23934"/>
          <a:stretch>
            <a:fillRect/>
          </a:stretch>
        </p:blipFill>
        <p:spPr bwMode="auto">
          <a:xfrm>
            <a:off x="8377255" y="551542"/>
            <a:ext cx="3441874" cy="5312228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15" name="圆角矩形 14"/>
          <p:cNvSpPr/>
          <p:nvPr/>
        </p:nvSpPr>
        <p:spPr>
          <a:xfrm>
            <a:off x="8442668" y="2928730"/>
            <a:ext cx="741089" cy="331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449295" y="4379843"/>
            <a:ext cx="741089" cy="331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0" y="0"/>
            <a:ext cx="3579219" cy="179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420" name="矩形 419"/>
          <p:cNvSpPr/>
          <p:nvPr>
            <p:custDataLst>
              <p:tags r:id="rId4"/>
            </p:custDataLst>
          </p:nvPr>
        </p:nvSpPr>
        <p:spPr>
          <a:xfrm>
            <a:off x="806792" y="1620793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606" y="186045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问答模块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97548" y="3746664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√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447303" y="2565069"/>
            <a:ext cx="3162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</a:t>
            </a:r>
            <a:r>
              <a:rPr lang="zh-CN" altLang="zh-CN" sz="2000" dirty="0" smtClean="0"/>
              <a:t>问答板块是平台满足用户个性化交流需求的板块。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板块</a:t>
            </a:r>
            <a:r>
              <a:rPr lang="zh-CN" altLang="zh-CN" sz="2000" dirty="0" smtClean="0"/>
              <a:t>打造互助的家长成长社区，家长朋友们可以发布在育儿过程中遇到的各种问题或困惑，也可以围绕其他家长的提问给予热心的解答</a:t>
            </a:r>
            <a:endParaRPr lang="zh-CN" altLang="en-US" sz="2000" dirty="0"/>
          </a:p>
        </p:txBody>
      </p:sp>
      <p:sp>
        <p:nvSpPr>
          <p:cNvPr id="33" name="五边形 32"/>
          <p:cNvSpPr/>
          <p:nvPr/>
        </p:nvSpPr>
        <p:spPr>
          <a:xfrm>
            <a:off x="7276606" y="3619005"/>
            <a:ext cx="1621971" cy="642257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分类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流程图: 终止 33"/>
          <p:cNvSpPr/>
          <p:nvPr/>
        </p:nvSpPr>
        <p:spPr>
          <a:xfrm>
            <a:off x="9163793" y="1910938"/>
            <a:ext cx="1559626" cy="576943"/>
          </a:xfrm>
          <a:prstGeom prst="flowChartTerminato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育儿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流程图: 终止 34"/>
          <p:cNvSpPr/>
          <p:nvPr/>
        </p:nvSpPr>
        <p:spPr>
          <a:xfrm>
            <a:off x="9177647" y="3172689"/>
            <a:ext cx="1557647" cy="576943"/>
          </a:xfrm>
          <a:prstGeom prst="flowChartTerminato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学习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流程图: 终止 35"/>
          <p:cNvSpPr/>
          <p:nvPr/>
        </p:nvSpPr>
        <p:spPr>
          <a:xfrm>
            <a:off x="9225145" y="4345380"/>
            <a:ext cx="1628902" cy="576943"/>
          </a:xfrm>
          <a:prstGeom prst="flowChartTerminato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婚姻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7" name="流程图: 终止 36"/>
          <p:cNvSpPr/>
          <p:nvPr/>
        </p:nvSpPr>
        <p:spPr>
          <a:xfrm>
            <a:off x="9226140" y="5382492"/>
            <a:ext cx="1627907" cy="631370"/>
          </a:xfrm>
          <a:prstGeom prst="flowChartTerminato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其他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1361" y="296884"/>
            <a:ext cx="52963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√  家长互助成长的社区</a:t>
            </a:r>
            <a:endParaRPr lang="en-US" altLang="zh-CN" sz="2000" dirty="0" smtClean="0"/>
          </a:p>
          <a:p>
            <a:r>
              <a:rPr lang="zh-CN" altLang="en-US" sz="2000" dirty="0" smtClean="0"/>
              <a:t>√  分为育儿、学习、婚姻、其他四个分类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5454" y="1219646"/>
            <a:ext cx="3063608" cy="544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0" y="0"/>
            <a:ext cx="2921330" cy="1461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cxnSp>
        <p:nvCxnSpPr>
          <p:cNvPr id="419" name="直接连接符 418"/>
          <p:cNvCxnSpPr/>
          <p:nvPr>
            <p:custDataLst>
              <p:tags r:id="rId4"/>
            </p:custDataLst>
          </p:nvPr>
        </p:nvCxnSpPr>
        <p:spPr>
          <a:xfrm>
            <a:off x="578929" y="6029146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矩形 419"/>
          <p:cNvSpPr/>
          <p:nvPr>
            <p:custDataLst>
              <p:tags r:id="rId5"/>
            </p:custDataLst>
          </p:nvPr>
        </p:nvSpPr>
        <p:spPr>
          <a:xfrm>
            <a:off x="652413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353" y="178130"/>
            <a:ext cx="35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*问答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037" y="807523"/>
            <a:ext cx="306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点击右上角“去提问”，提出自己的困惑，点击发布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3491346" y="2137558"/>
            <a:ext cx="771896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05351" y="804883"/>
            <a:ext cx="261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点击他人问题的右下角 “去回答”，给予解答</a:t>
            </a:r>
            <a:endParaRPr lang="zh-CN" altLang="en-US" sz="1600" dirty="0"/>
          </a:p>
        </p:txBody>
      </p:sp>
      <p:pic>
        <p:nvPicPr>
          <p:cNvPr id="29" name="01 与孩子的沟通，为什么会出现障碍？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22590" y="2173185"/>
            <a:ext cx="539750" cy="4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云形 31"/>
          <p:cNvSpPr/>
          <p:nvPr/>
        </p:nvSpPr>
        <p:spPr>
          <a:xfrm>
            <a:off x="9179627" y="1739735"/>
            <a:ext cx="2826326" cy="282039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 </a:t>
            </a:r>
            <a:endParaRPr lang="en-US" altLang="zh-CN" dirty="0" smtClean="0"/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欢迎</a:t>
            </a:r>
            <a:r>
              <a:rPr lang="zh-CN" altLang="zh-CN" dirty="0" smtClean="0">
                <a:solidFill>
                  <a:schemeClr val="tx1"/>
                </a:solidFill>
              </a:rPr>
              <a:t>家长都能融入到讨论的氛围中，资源共享，</a:t>
            </a:r>
            <a:r>
              <a:rPr lang="zh-CN" altLang="en-US" dirty="0" smtClean="0">
                <a:solidFill>
                  <a:schemeClr val="tx1"/>
                </a:solidFill>
              </a:rPr>
              <a:t>一起</a:t>
            </a:r>
            <a:r>
              <a:rPr lang="zh-CN" altLang="zh-CN" dirty="0" smtClean="0">
                <a:solidFill>
                  <a:schemeClr val="tx1"/>
                </a:solidFill>
              </a:rPr>
              <a:t>互帮互助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051964" y="5104410"/>
            <a:ext cx="771896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0659" y="1408332"/>
            <a:ext cx="3063608" cy="544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40134" y="1408332"/>
            <a:ext cx="3063608" cy="544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圆角矩形 21"/>
          <p:cNvSpPr/>
          <p:nvPr/>
        </p:nvSpPr>
        <p:spPr>
          <a:xfrm>
            <a:off x="3420094" y="1911927"/>
            <a:ext cx="866898" cy="475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232073" y="5320145"/>
            <a:ext cx="712519" cy="52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3039745" cy="1520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2138896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家长慕课是什么？</a:t>
            </a:r>
            <a:endParaRPr lang="zh-CN" alt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-2" y="0"/>
            <a:ext cx="2409372" cy="1205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420" name="矩形 419"/>
          <p:cNvSpPr/>
          <p:nvPr>
            <p:custDataLst>
              <p:tags r:id="rId4"/>
            </p:custDataLst>
          </p:nvPr>
        </p:nvSpPr>
        <p:spPr>
          <a:xfrm>
            <a:off x="685070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14" y="203200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*直播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258" y="865580"/>
            <a:ext cx="35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500" dirty="0" smtClean="0"/>
              <a:t>直播板块是最受家长欢迎的</a:t>
            </a:r>
            <a:r>
              <a:rPr lang="zh-CN" altLang="en-US" sz="1500" dirty="0" smtClean="0"/>
              <a:t>专家在线咨询</a:t>
            </a:r>
            <a:r>
              <a:rPr lang="zh-CN" altLang="zh-CN" sz="1500" dirty="0" smtClean="0"/>
              <a:t>平台。</a:t>
            </a:r>
            <a:r>
              <a:rPr lang="zh-CN" altLang="en-US" sz="1500" dirty="0" smtClean="0"/>
              <a:t>家长们可</a:t>
            </a:r>
            <a:r>
              <a:rPr lang="zh-CN" altLang="zh-CN" sz="1500" dirty="0" smtClean="0"/>
              <a:t>关注家长慕课公众号，</a:t>
            </a:r>
            <a:r>
              <a:rPr lang="zh-CN" altLang="zh-CN" sz="1500" dirty="0" smtClean="0"/>
              <a:t>点击 </a:t>
            </a:r>
            <a:r>
              <a:rPr lang="zh-CN" altLang="en-US" sz="1500" dirty="0" smtClean="0"/>
              <a:t>“</a:t>
            </a:r>
            <a:r>
              <a:rPr lang="zh-CN" altLang="zh-CN" sz="1500" dirty="0" smtClean="0"/>
              <a:t>公益直播</a:t>
            </a:r>
            <a:r>
              <a:rPr lang="zh-CN" altLang="en-US" sz="1500" dirty="0" smtClean="0"/>
              <a:t>”</a:t>
            </a:r>
            <a:r>
              <a:rPr lang="zh-CN" altLang="zh-CN" sz="1500" dirty="0" smtClean="0"/>
              <a:t> </a:t>
            </a:r>
            <a:r>
              <a:rPr lang="zh-CN" altLang="zh-CN" sz="1500" dirty="0" smtClean="0"/>
              <a:t>进行观看。</a:t>
            </a:r>
            <a:endParaRPr lang="zh-CN" altLang="zh-CN" sz="1500" dirty="0"/>
          </a:p>
        </p:txBody>
      </p:sp>
      <p:sp>
        <p:nvSpPr>
          <p:cNvPr id="16" name="矩形 15"/>
          <p:cNvSpPr/>
          <p:nvPr/>
        </p:nvSpPr>
        <p:spPr>
          <a:xfrm>
            <a:off x="4571999" y="882693"/>
            <a:ext cx="3135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 smtClean="0"/>
              <a:t>每个月的直播预告也会提前在家长慕课首页轮播图和问答进行宣传，家长们可根据自己的时间观看感兴趣的内容。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114971" y="902162"/>
            <a:ext cx="3077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 smtClean="0"/>
              <a:t>   专家讲座实时直播</a:t>
            </a:r>
            <a:endParaRPr lang="en-US" altLang="zh-CN" sz="1600" dirty="0" smtClean="0"/>
          </a:p>
          <a:p>
            <a:pPr algn="just"/>
            <a:r>
              <a:rPr lang="zh-CN" altLang="en-US" sz="1600" dirty="0" smtClean="0"/>
              <a:t>  家长与讲师在线沟通</a:t>
            </a:r>
            <a:endParaRPr lang="en-US" altLang="zh-CN" sz="1600" dirty="0" smtClean="0"/>
          </a:p>
          <a:p>
            <a:pPr algn="just"/>
            <a:r>
              <a:rPr lang="zh-CN" altLang="en-US" sz="1600" dirty="0" smtClean="0"/>
              <a:t>优质教育资源均衡共享</a:t>
            </a:r>
            <a:endParaRPr lang="en-US" altLang="zh-CN" sz="1600" dirty="0" smtClean="0"/>
          </a:p>
          <a:p>
            <a:endParaRPr lang="zh-CN" altLang="en-US" dirty="0"/>
          </a:p>
        </p:txBody>
      </p:sp>
      <p:pic>
        <p:nvPicPr>
          <p:cNvPr id="3" name="图片 2" descr="3.直播轮播图"/>
          <p:cNvPicPr>
            <a:picLocks noChangeAspect="1"/>
          </p:cNvPicPr>
          <p:nvPr/>
        </p:nvPicPr>
        <p:blipFill>
          <a:blip r:embed="rId9"/>
          <a:srcRect l="176" t="14493" r="-791" b="66479"/>
          <a:stretch>
            <a:fillRect/>
          </a:stretch>
        </p:blipFill>
        <p:spPr>
          <a:xfrm>
            <a:off x="4051300" y="2002790"/>
            <a:ext cx="4498975" cy="142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微信图片_20200310111305"/>
          <p:cNvPicPr>
            <a:picLocks noChangeAspect="1"/>
          </p:cNvPicPr>
          <p:nvPr/>
        </p:nvPicPr>
        <p:blipFill>
          <a:blip r:embed="rId10"/>
          <a:srcRect l="13746" t="22210" r="12805" b="43071"/>
          <a:stretch>
            <a:fillRect/>
          </a:stretch>
        </p:blipFill>
        <p:spPr>
          <a:xfrm>
            <a:off x="4050665" y="3658870"/>
            <a:ext cx="4529455" cy="304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公益直播_WPS图片"/>
          <p:cNvPicPr/>
          <p:nvPr/>
        </p:nvPicPr>
        <p:blipFill>
          <a:blip r:embed="rId11"/>
          <a:srcRect t="7962" r="860"/>
          <a:stretch>
            <a:fillRect/>
          </a:stretch>
        </p:blipFill>
        <p:spPr>
          <a:xfrm>
            <a:off x="260985" y="1650365"/>
            <a:ext cx="3222625" cy="5013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直播首页"/>
          <p:cNvPicPr/>
          <p:nvPr/>
        </p:nvPicPr>
        <p:blipFill>
          <a:blip r:embed="rId12"/>
          <a:stretch>
            <a:fillRect/>
          </a:stretch>
        </p:blipFill>
        <p:spPr>
          <a:xfrm>
            <a:off x="8790305" y="1793240"/>
            <a:ext cx="3221990" cy="4869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7"/>
          <p:cNvSpPr/>
          <p:nvPr>
            <p:custDataLst>
              <p:tags r:id="rId2"/>
            </p:custDataLst>
          </p:nvPr>
        </p:nvSpPr>
        <p:spPr>
          <a:xfrm>
            <a:off x="3365166" y="2723586"/>
            <a:ext cx="6129883" cy="16004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三、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学以致用的方法</a:t>
            </a:r>
          </a:p>
          <a:p>
            <a:pPr algn="ctr"/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3039745" cy="1520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2138896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200" b="1" dirty="0" smtClean="0"/>
              <a:t>   </a:t>
            </a:r>
            <a:r>
              <a:rPr lang="zh-CN" altLang="zh-CN" sz="4000" b="1" dirty="0" smtClean="0"/>
              <a:t>我有两个孩子，</a:t>
            </a:r>
            <a:r>
              <a:rPr lang="zh-CN" altLang="en-US" sz="4000" b="1" dirty="0" smtClean="0"/>
              <a:t>在家长慕课如何兼顾两个的学习？</a:t>
            </a:r>
            <a:endParaRPr lang="zh-CN" altLang="zh-CN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0" y="1531919"/>
            <a:ext cx="12213253" cy="351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-2" y="0"/>
            <a:ext cx="2386941" cy="1194198"/>
          </a:xfrm>
          <a:prstGeom prst="rect">
            <a:avLst/>
          </a:prstGeom>
        </p:spPr>
      </p:pic>
      <p:sp>
        <p:nvSpPr>
          <p:cNvPr id="420" name="矩形 419"/>
          <p:cNvSpPr/>
          <p:nvPr>
            <p:custDataLst>
              <p:tags r:id="rId4"/>
            </p:custDataLst>
          </p:nvPr>
        </p:nvSpPr>
        <p:spPr>
          <a:xfrm>
            <a:off x="685070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610" y="160917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二胎家庭不用愁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486" y="163285"/>
            <a:ext cx="77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39883" y="838201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点击右下角“我的”，再点击左上角“头像”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58596" y="899557"/>
            <a:ext cx="285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进入“个人资料”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7537" y="1521836"/>
            <a:ext cx="3039856" cy="4997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6" name="矩形 25"/>
          <p:cNvSpPr/>
          <p:nvPr/>
        </p:nvSpPr>
        <p:spPr>
          <a:xfrm>
            <a:off x="1460662" y="2079172"/>
            <a:ext cx="630383" cy="566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832759" y="5999019"/>
            <a:ext cx="435428" cy="500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0207" y="1520042"/>
            <a:ext cx="2909227" cy="5067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4" name="矩形 33"/>
          <p:cNvSpPr/>
          <p:nvPr/>
        </p:nvSpPr>
        <p:spPr>
          <a:xfrm>
            <a:off x="8775865" y="1668482"/>
            <a:ext cx="674914" cy="315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90534" y="2252132"/>
            <a:ext cx="264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bg1"/>
                </a:solidFill>
              </a:rPr>
              <a:t>先要保证两个孩子所在的学校都开通了家长慕课，学校都给到了相应的学习号。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0" y="1626921"/>
            <a:ext cx="12213253" cy="351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-2" y="0"/>
            <a:ext cx="2434443" cy="12179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cxnSp>
        <p:nvCxnSpPr>
          <p:cNvPr id="419" name="直接连接符 418"/>
          <p:cNvCxnSpPr/>
          <p:nvPr>
            <p:custDataLst>
              <p:tags r:id="rId5"/>
            </p:custDataLst>
          </p:nvPr>
        </p:nvCxnSpPr>
        <p:spPr>
          <a:xfrm>
            <a:off x="578929" y="6029146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矩形 419"/>
          <p:cNvSpPr/>
          <p:nvPr>
            <p:custDataLst>
              <p:tags r:id="rId6"/>
            </p:custDataLst>
          </p:nvPr>
        </p:nvSpPr>
        <p:spPr>
          <a:xfrm>
            <a:off x="685070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172" y="206828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账号管理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添加孩子账号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486" y="163285"/>
            <a:ext cx="77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9242" y="845127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进入个人资料，                  点击“学习号”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80858" y="740232"/>
            <a:ext cx="285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输入学习号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密码，点击添加，绑定成功</a:t>
            </a:r>
            <a:endParaRPr lang="zh-CN" altLang="en-US" dirty="0"/>
          </a:p>
        </p:txBody>
      </p:sp>
      <p:sp>
        <p:nvSpPr>
          <p:cNvPr id="33" name="五边形 32"/>
          <p:cNvSpPr/>
          <p:nvPr/>
        </p:nvSpPr>
        <p:spPr>
          <a:xfrm>
            <a:off x="3722915" y="3526975"/>
            <a:ext cx="772885" cy="315682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81890" y="3275610"/>
            <a:ext cx="468087" cy="2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1407" y="1615043"/>
            <a:ext cx="2902745" cy="4738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7" name="矩形 36"/>
          <p:cNvSpPr/>
          <p:nvPr/>
        </p:nvSpPr>
        <p:spPr>
          <a:xfrm>
            <a:off x="5758542" y="3363686"/>
            <a:ext cx="1055915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8120743" y="3570518"/>
            <a:ext cx="772885" cy="315682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8847118" y="533400"/>
            <a:ext cx="3182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绑定成功后，能看到两个学习号，可以通过切换学习号进行不同孩子课程的切换学习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62469" y="1630881"/>
            <a:ext cx="2798309" cy="4781794"/>
            <a:chOff x="562469" y="1630881"/>
            <a:chExt cx="2798309" cy="4781794"/>
          </a:xfrm>
        </p:grpSpPr>
        <p:pic>
          <p:nvPicPr>
            <p:cNvPr id="22" name="图片 21" descr="4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469" y="1630881"/>
              <a:ext cx="2798309" cy="478179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1299411" y="4415589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87316" y="4796589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97987" y="1627911"/>
            <a:ext cx="2663598" cy="4735286"/>
            <a:chOff x="9097987" y="1627911"/>
            <a:chExt cx="2663598" cy="4735286"/>
          </a:xfrm>
        </p:grpSpPr>
        <p:grpSp>
          <p:nvGrpSpPr>
            <p:cNvPr id="23" name="组合 22"/>
            <p:cNvGrpSpPr/>
            <p:nvPr/>
          </p:nvGrpSpPr>
          <p:grpSpPr>
            <a:xfrm>
              <a:off x="9097987" y="1627911"/>
              <a:ext cx="2663598" cy="4735286"/>
              <a:chOff x="9097987" y="1627911"/>
              <a:chExt cx="2663598" cy="4735286"/>
            </a:xfrm>
          </p:grpSpPr>
          <p:pic>
            <p:nvPicPr>
              <p:cNvPr id="38" name="图片 37" descr="6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097987" y="1627911"/>
                <a:ext cx="2663598" cy="473528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42" name="矩形 41"/>
              <p:cNvSpPr/>
              <p:nvPr/>
            </p:nvSpPr>
            <p:spPr>
              <a:xfrm>
                <a:off x="9142020" y="3351810"/>
                <a:ext cx="2531423" cy="9361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9777663" y="4712368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161295" y="5085347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562708" y="3246455"/>
            <a:ext cx="2813538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3039745" cy="1520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2138896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5529" y="2372139"/>
            <a:ext cx="5804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solidFill>
                  <a:schemeClr val="bg1"/>
                </a:solidFill>
              </a:rPr>
              <a:t>工作太忙，没时间学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zh-CN" altLang="en-US" sz="4000" b="1" dirty="0" smtClean="0">
                <a:solidFill>
                  <a:schemeClr val="bg1"/>
                </a:solidFill>
              </a:rPr>
              <a:t>怎么办？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8923" y="3472070"/>
            <a:ext cx="7646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solidFill>
                  <a:schemeClr val="bg1"/>
                </a:solidFill>
              </a:rPr>
              <a:t>孩子是老人带的，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zh-CN" altLang="zh-CN" sz="4000" b="1" dirty="0" smtClean="0">
                <a:solidFill>
                  <a:schemeClr val="bg1"/>
                </a:solidFill>
              </a:rPr>
              <a:t>我说再多道理也没用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……</a:t>
            </a:r>
            <a:endParaRPr lang="zh-CN" altLang="zh-CN" sz="40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7" name="燕尾形 6"/>
          <p:cNvSpPr/>
          <p:nvPr/>
        </p:nvSpPr>
        <p:spPr>
          <a:xfrm>
            <a:off x="1789904" y="4152234"/>
            <a:ext cx="380010" cy="40376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492268" y="4152234"/>
            <a:ext cx="380010" cy="40376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207888" y="4138982"/>
            <a:ext cx="380010" cy="40376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-21253" y="1674422"/>
            <a:ext cx="12213253" cy="351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 flipH="1">
            <a:off x="-2" y="0"/>
            <a:ext cx="3562597" cy="12231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420" name="矩形 419"/>
          <p:cNvSpPr/>
          <p:nvPr>
            <p:custDataLst>
              <p:tags r:id="rId5"/>
            </p:custDataLst>
          </p:nvPr>
        </p:nvSpPr>
        <p:spPr>
          <a:xfrm>
            <a:off x="685070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215" y="18032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工作太忙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不用慌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486" y="163285"/>
            <a:ext cx="77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393" y="910441"/>
            <a:ext cx="286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进入个人资料                   点击“家长账号”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60126" y="1055916"/>
            <a:ext cx="30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勾选学习号，添加家长账号 </a:t>
            </a:r>
            <a:endParaRPr lang="zh-CN" altLang="en-US" dirty="0"/>
          </a:p>
        </p:txBody>
      </p:sp>
      <p:sp>
        <p:nvSpPr>
          <p:cNvPr id="33" name="五边形 32"/>
          <p:cNvSpPr/>
          <p:nvPr/>
        </p:nvSpPr>
        <p:spPr>
          <a:xfrm>
            <a:off x="3461658" y="3461660"/>
            <a:ext cx="816428" cy="402768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7913914" y="3439887"/>
            <a:ext cx="783772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1000" y="3962400"/>
            <a:ext cx="772885" cy="2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529943" y="3871356"/>
            <a:ext cx="1143000" cy="374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828313" y="947056"/>
            <a:ext cx="280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输入手机号，获取验证码，确认，绑定成功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9949543" y="3384468"/>
            <a:ext cx="729343" cy="327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88442" y="253181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√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352674" y="1665513"/>
            <a:ext cx="2629022" cy="4582887"/>
            <a:chOff x="352674" y="1665513"/>
            <a:chExt cx="2629022" cy="4582887"/>
          </a:xfrm>
        </p:grpSpPr>
        <p:pic>
          <p:nvPicPr>
            <p:cNvPr id="28" name="图片 27" descr="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2674" y="1665513"/>
              <a:ext cx="2629022" cy="458288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2430379" y="4379494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03619" y="1662546"/>
            <a:ext cx="2634344" cy="4619501"/>
            <a:chOff x="4703619" y="1662546"/>
            <a:chExt cx="2634344" cy="4619501"/>
          </a:xfrm>
        </p:grpSpPr>
        <p:pic>
          <p:nvPicPr>
            <p:cNvPr id="29" name="图片 28" descr="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3619" y="1662546"/>
              <a:ext cx="2634344" cy="461950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4" name="矩形 23"/>
            <p:cNvSpPr/>
            <p:nvPr/>
          </p:nvSpPr>
          <p:spPr>
            <a:xfrm>
              <a:off x="5939589" y="3256546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43061" y="1667494"/>
            <a:ext cx="2599901" cy="4673929"/>
            <a:chOff x="9043061" y="1667494"/>
            <a:chExt cx="2599901" cy="4673929"/>
          </a:xfrm>
        </p:grpSpPr>
        <p:pic>
          <p:nvPicPr>
            <p:cNvPr id="32" name="图片 31" descr="3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43061" y="1667494"/>
              <a:ext cx="2599901" cy="467392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9412705" y="2314072"/>
              <a:ext cx="469231" cy="1203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363416" y="3832609"/>
            <a:ext cx="2567353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832125" y="723638"/>
            <a:ext cx="3992400" cy="5666400"/>
            <a:chOff x="7869704" y="823846"/>
            <a:chExt cx="3992400" cy="5666400"/>
          </a:xfrm>
        </p:grpSpPr>
        <p:pic>
          <p:nvPicPr>
            <p:cNvPr id="4101" name="Picture 5" descr="F:\2019年重要工作\07-已对接\007-家长慕课\3月广东吴慧要的资料（已对接）\图片\调整清晰度\家长慕课好评汇总\11.家长慕课深受广大用户的喜爱.jpg"/>
            <p:cNvPicPr preferRelativeResize="0">
              <a:picLocks noChangeArrowheads="1"/>
            </p:cNvPicPr>
            <p:nvPr/>
          </p:nvPicPr>
          <p:blipFill>
            <a:blip r:embed="rId8" cstate="print"/>
            <a:srcRect t="8910"/>
            <a:stretch>
              <a:fillRect/>
            </a:stretch>
          </p:blipFill>
          <p:spPr bwMode="auto">
            <a:xfrm>
              <a:off x="7869704" y="823846"/>
              <a:ext cx="3992400" cy="566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8285324" y="3640577"/>
              <a:ext cx="457200" cy="17584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-2" y="0"/>
            <a:ext cx="3562597" cy="1223158"/>
          </a:xfrm>
          <a:prstGeom prst="rect">
            <a:avLst/>
          </a:prstGeom>
        </p:spPr>
      </p:pic>
      <p:sp>
        <p:nvSpPr>
          <p:cNvPr id="420" name="矩形 419"/>
          <p:cNvSpPr/>
          <p:nvPr>
            <p:custDataLst>
              <p:tags r:id="rId4"/>
            </p:custDataLst>
          </p:nvPr>
        </p:nvSpPr>
        <p:spPr>
          <a:xfrm>
            <a:off x="685070" y="2392689"/>
            <a:ext cx="4732189" cy="4173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215" y="18032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三代共学，其乐融融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486" y="163285"/>
            <a:ext cx="77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114" y="3256077"/>
            <a:ext cx="6354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家长慕课上</a:t>
            </a:r>
            <a:r>
              <a:rPr lang="zh-CN" altLang="zh-CN" dirty="0" smtClean="0"/>
              <a:t>有很多</a:t>
            </a:r>
            <a:r>
              <a:rPr lang="zh-CN" altLang="en-US" dirty="0" smtClean="0"/>
              <a:t>隔代教育的课程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深受</a:t>
            </a:r>
            <a:r>
              <a:rPr lang="zh-CN" altLang="zh-CN" dirty="0" smtClean="0"/>
              <a:t>祖辈们</a:t>
            </a:r>
            <a:r>
              <a:rPr lang="zh-CN" altLang="en-US" dirty="0" smtClean="0"/>
              <a:t>欢迎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更多家庭成员都可以学习系统的家庭教育知识，在观念上达成一致，减少很多矛盾。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家长慕课帮助</a:t>
            </a:r>
            <a:r>
              <a:rPr lang="zh-CN" altLang="en-US" dirty="0" smtClean="0"/>
              <a:t>各年龄段用户</a:t>
            </a:r>
            <a:r>
              <a:rPr lang="zh-CN" altLang="zh-CN" dirty="0" smtClean="0"/>
              <a:t>解决不少困惑，</a:t>
            </a:r>
            <a:r>
              <a:rPr lang="zh-CN" altLang="en-US" dirty="0" smtClean="0"/>
              <a:t>他</a:t>
            </a:r>
            <a:r>
              <a:rPr lang="zh-CN" altLang="zh-CN" dirty="0" smtClean="0"/>
              <a:t>们也经常在平台上互动交流，倾诉心声，当一直困惑的问题解决了，家庭关系也就更和睦了。</a:t>
            </a:r>
            <a:endParaRPr lang="zh-CN" altLang="zh-CN" dirty="0"/>
          </a:p>
        </p:txBody>
      </p:sp>
      <p:pic>
        <p:nvPicPr>
          <p:cNvPr id="4099" name="Picture 3" descr="F:\2019年重要工作\07-已对接\007-家长慕课\3月广东吴慧要的资料（已对接）\图片\调整清晰度\家长慕课好评汇总\用户好评2.jpg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4704" y="744022"/>
            <a:ext cx="3992400" cy="566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/>
          <a:srcRect l="3173" t="14970" r="4607" b="52733"/>
          <a:stretch>
            <a:fillRect/>
          </a:stretch>
        </p:blipFill>
        <p:spPr bwMode="auto">
          <a:xfrm>
            <a:off x="1853259" y="890954"/>
            <a:ext cx="3067527" cy="22679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1" name="组合 20"/>
          <p:cNvGrpSpPr/>
          <p:nvPr/>
        </p:nvGrpSpPr>
        <p:grpSpPr>
          <a:xfrm>
            <a:off x="7452486" y="711804"/>
            <a:ext cx="3992400" cy="5666400"/>
            <a:chOff x="7477539" y="874642"/>
            <a:chExt cx="3992400" cy="5666400"/>
          </a:xfrm>
        </p:grpSpPr>
        <p:pic>
          <p:nvPicPr>
            <p:cNvPr id="4100" name="Picture 4" descr="F:\2019年重要工作\07-已对接\007-家长慕课\3月广东吴慧要的资料（已对接）\图片\调整清晰度\家长慕课好评汇总\社群好评1.jpg"/>
            <p:cNvPicPr preferRelativeResize="0">
              <a:picLocks noChangeArrowheads="1"/>
            </p:cNvPicPr>
            <p:nvPr/>
          </p:nvPicPr>
          <p:blipFill>
            <a:blip r:embed="rId12" cstate="print"/>
            <a:srcRect t="11114" b="8612"/>
            <a:stretch>
              <a:fillRect/>
            </a:stretch>
          </p:blipFill>
          <p:spPr bwMode="auto">
            <a:xfrm>
              <a:off x="7477539" y="874642"/>
              <a:ext cx="3992400" cy="566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>
              <a:off x="8616461" y="2872153"/>
              <a:ext cx="480646" cy="1172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76168" y="708900"/>
            <a:ext cx="3991840" cy="5665042"/>
            <a:chOff x="7288695" y="821635"/>
            <a:chExt cx="3991840" cy="5665042"/>
          </a:xfrm>
        </p:grpSpPr>
        <p:pic>
          <p:nvPicPr>
            <p:cNvPr id="4098" name="Picture 2" descr="F:\2019年重要工作\07-已对接\007-家长慕课\3月广东吴慧要的资料（已对接）\图片\调整清晰度\家长慕课好评汇总\12.热闹的交流群.jpg"/>
            <p:cNvPicPr preferRelativeResize="0">
              <a:picLocks noChangeArrowheads="1"/>
            </p:cNvPicPr>
            <p:nvPr/>
          </p:nvPicPr>
          <p:blipFill>
            <a:blip r:embed="rId13" cstate="print"/>
            <a:srcRect t="9115"/>
            <a:stretch>
              <a:fillRect/>
            </a:stretch>
          </p:blipFill>
          <p:spPr bwMode="auto">
            <a:xfrm>
              <a:off x="7288695" y="821635"/>
              <a:ext cx="3991840" cy="56650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7690338" y="984738"/>
              <a:ext cx="457200" cy="17584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3039745" cy="1520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2138896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55077" y="2887954"/>
            <a:ext cx="9952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solidFill>
                  <a:schemeClr val="bg1"/>
                </a:solidFill>
              </a:rPr>
              <a:t>孩子的问题，家庭的问题跟个临时炸弹一样，突如其来，我如何快速找到问题的解决方法？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0" y="0"/>
            <a:ext cx="3579219" cy="179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cxnSp>
        <p:nvCxnSpPr>
          <p:cNvPr id="419" name="直接连接符 418"/>
          <p:cNvCxnSpPr/>
          <p:nvPr>
            <p:custDataLst>
              <p:tags r:id="rId4"/>
            </p:custDataLst>
          </p:nvPr>
        </p:nvCxnSpPr>
        <p:spPr>
          <a:xfrm>
            <a:off x="578929" y="6029146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392797" y="151075"/>
            <a:ext cx="29208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快速搜索，针对解决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3950677" y="281507"/>
            <a:ext cx="6365631" cy="1184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zh-CN" b="1" dirty="0" smtClean="0"/>
              <a:t>点击上方放大镜快速搜索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zh-CN" altLang="zh-CN" sz="1600" dirty="0" smtClean="0"/>
              <a:t>当家长突然遇到“孩子</a:t>
            </a:r>
            <a:r>
              <a:rPr lang="zh-CN" altLang="en-US" sz="1600" dirty="0" smtClean="0"/>
              <a:t>青春期叛逆</a:t>
            </a:r>
            <a:r>
              <a:rPr lang="zh-CN" altLang="zh-CN" sz="1600" dirty="0" smtClean="0"/>
              <a:t>”等问题时，可以快速搜索“</a:t>
            </a:r>
            <a:r>
              <a:rPr lang="zh-CN" altLang="en-US" sz="1600" dirty="0" smtClean="0"/>
              <a:t>青春期</a:t>
            </a:r>
            <a:r>
              <a:rPr lang="zh-CN" altLang="zh-CN" sz="1600" dirty="0" smtClean="0"/>
              <a:t>”</a:t>
            </a:r>
            <a:r>
              <a:rPr lang="zh-CN" altLang="en-US" sz="1600" dirty="0" smtClean="0"/>
              <a:t>“叛逆”</a:t>
            </a:r>
            <a:r>
              <a:rPr lang="zh-CN" altLang="zh-CN" sz="1600" dirty="0" smtClean="0"/>
              <a:t>的关键字，找到符合当前问题的课程或者问答，解决燃眉之急。</a:t>
            </a:r>
            <a:endParaRPr lang="zh-CN" altLang="zh-CN" sz="1600" dirty="0"/>
          </a:p>
        </p:txBody>
      </p:sp>
      <p:sp>
        <p:nvSpPr>
          <p:cNvPr id="11" name="右箭头 10"/>
          <p:cNvSpPr/>
          <p:nvPr/>
        </p:nvSpPr>
        <p:spPr>
          <a:xfrm>
            <a:off x="4067906" y="3786554"/>
            <a:ext cx="531345" cy="347125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5608" y="1652954"/>
            <a:ext cx="2707200" cy="462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右箭头 26"/>
          <p:cNvSpPr/>
          <p:nvPr/>
        </p:nvSpPr>
        <p:spPr>
          <a:xfrm>
            <a:off x="7678614" y="3739662"/>
            <a:ext cx="531345" cy="347125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8193" name="Picture 1"/>
          <p:cNvPicPr preferRelativeResize="0">
            <a:picLocks noChangeArrowheads="1"/>
          </p:cNvPicPr>
          <p:nvPr/>
        </p:nvPicPr>
        <p:blipFill>
          <a:blip r:embed="rId9" cstate="print"/>
          <a:srcRect b="18438"/>
          <a:stretch>
            <a:fillRect/>
          </a:stretch>
        </p:blipFill>
        <p:spPr bwMode="auto">
          <a:xfrm>
            <a:off x="8389620" y="1645920"/>
            <a:ext cx="2707200" cy="462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3.直播轮播图_WPS图片"/>
          <p:cNvPicPr/>
          <p:nvPr/>
        </p:nvPicPr>
        <p:blipFill>
          <a:blip r:embed="rId10"/>
          <a:stretch>
            <a:fillRect/>
          </a:stretch>
        </p:blipFill>
        <p:spPr>
          <a:xfrm>
            <a:off x="1024890" y="1652905"/>
            <a:ext cx="2707200" cy="46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3655309" cy="1828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" name="Freeform 85"/>
          <p:cNvSpPr>
            <a:spLocks noEditPoints="1" noChangeArrowheads="1"/>
          </p:cNvSpPr>
          <p:nvPr/>
        </p:nvSpPr>
        <p:spPr bwMode="auto">
          <a:xfrm>
            <a:off x="4610100" y="2305051"/>
            <a:ext cx="1524000" cy="1544412"/>
          </a:xfrm>
          <a:custGeom>
            <a:avLst/>
            <a:gdLst>
              <a:gd name="T0" fmla="*/ 2147483647 w 106"/>
              <a:gd name="T1" fmla="*/ 2147483647 h 106"/>
              <a:gd name="T2" fmla="*/ 2147483647 w 106"/>
              <a:gd name="T3" fmla="*/ 2147483647 h 106"/>
              <a:gd name="T4" fmla="*/ 2147483647 w 106"/>
              <a:gd name="T5" fmla="*/ 2147483647 h 106"/>
              <a:gd name="T6" fmla="*/ 2147483647 w 106"/>
              <a:gd name="T7" fmla="*/ 2147483647 h 106"/>
              <a:gd name="T8" fmla="*/ 2147483647 w 106"/>
              <a:gd name="T9" fmla="*/ 2147483647 h 106"/>
              <a:gd name="T10" fmla="*/ 2147483647 w 106"/>
              <a:gd name="T11" fmla="*/ 2147483647 h 106"/>
              <a:gd name="T12" fmla="*/ 2147483647 w 106"/>
              <a:gd name="T13" fmla="*/ 2147483647 h 106"/>
              <a:gd name="T14" fmla="*/ 2147483647 w 106"/>
              <a:gd name="T15" fmla="*/ 2147483647 h 106"/>
              <a:gd name="T16" fmla="*/ 2147483647 w 106"/>
              <a:gd name="T17" fmla="*/ 2147483647 h 106"/>
              <a:gd name="T18" fmla="*/ 0 w 106"/>
              <a:gd name="T19" fmla="*/ 2147483647 h 106"/>
              <a:gd name="T20" fmla="*/ 2147483647 w 106"/>
              <a:gd name="T21" fmla="*/ 2147483647 h 106"/>
              <a:gd name="T22" fmla="*/ 2147483647 w 106"/>
              <a:gd name="T23" fmla="*/ 2147483647 h 106"/>
              <a:gd name="T24" fmla="*/ 2147483647 w 106"/>
              <a:gd name="T25" fmla="*/ 2147483647 h 106"/>
              <a:gd name="T26" fmla="*/ 2147483647 w 106"/>
              <a:gd name="T27" fmla="*/ 2147483647 h 106"/>
              <a:gd name="T28" fmla="*/ 2147483647 w 106"/>
              <a:gd name="T29" fmla="*/ 2147483647 h 106"/>
              <a:gd name="T30" fmla="*/ 2147483647 w 106"/>
              <a:gd name="T31" fmla="*/ 2147483647 h 106"/>
              <a:gd name="T32" fmla="*/ 2147483647 w 106"/>
              <a:gd name="T33" fmla="*/ 2147483647 h 106"/>
              <a:gd name="T34" fmla="*/ 2147483647 w 106"/>
              <a:gd name="T35" fmla="*/ 2147483647 h 106"/>
              <a:gd name="T36" fmla="*/ 2147483647 w 106"/>
              <a:gd name="T37" fmla="*/ 2147483647 h 106"/>
              <a:gd name="T38" fmla="*/ 2147483647 w 106"/>
              <a:gd name="T39" fmla="*/ 2147483647 h 106"/>
              <a:gd name="T40" fmla="*/ 2147483647 w 106"/>
              <a:gd name="T41" fmla="*/ 2147483647 h 106"/>
              <a:gd name="T42" fmla="*/ 2147483647 w 106"/>
              <a:gd name="T43" fmla="*/ 2147483647 h 106"/>
              <a:gd name="T44" fmla="*/ 2147483647 w 106"/>
              <a:gd name="T45" fmla="*/ 2147483647 h 106"/>
              <a:gd name="T46" fmla="*/ 2147483647 w 106"/>
              <a:gd name="T47" fmla="*/ 2147483647 h 106"/>
              <a:gd name="T48" fmla="*/ 0 w 106"/>
              <a:gd name="T49" fmla="*/ 2147483647 h 106"/>
              <a:gd name="T50" fmla="*/ 2147483647 w 106"/>
              <a:gd name="T51" fmla="*/ 2147483647 h 106"/>
              <a:gd name="T52" fmla="*/ 2147483647 w 106"/>
              <a:gd name="T53" fmla="*/ 2147483647 h 106"/>
              <a:gd name="T54" fmla="*/ 2147483647 w 106"/>
              <a:gd name="T55" fmla="*/ 2147483647 h 106"/>
              <a:gd name="T56" fmla="*/ 2147483647 w 106"/>
              <a:gd name="T57" fmla="*/ 2147483647 h 106"/>
              <a:gd name="T58" fmla="*/ 2147483647 w 106"/>
              <a:gd name="T59" fmla="*/ 2147483647 h 106"/>
              <a:gd name="T60" fmla="*/ 2147483647 w 106"/>
              <a:gd name="T61" fmla="*/ 2147483647 h 106"/>
              <a:gd name="T62" fmla="*/ 2147483647 w 106"/>
              <a:gd name="T63" fmla="*/ 2147483647 h 106"/>
              <a:gd name="T64" fmla="*/ 2147483647 w 106"/>
              <a:gd name="T65" fmla="*/ 2147483647 h 106"/>
              <a:gd name="T66" fmla="*/ 2147483647 w 106"/>
              <a:gd name="T67" fmla="*/ 2147483647 h 106"/>
              <a:gd name="T68" fmla="*/ 2147483647 w 106"/>
              <a:gd name="T69" fmla="*/ 2147483647 h 106"/>
              <a:gd name="T70" fmla="*/ 2147483647 w 106"/>
              <a:gd name="T71" fmla="*/ 0 h 106"/>
              <a:gd name="T72" fmla="*/ 2147483647 w 106"/>
              <a:gd name="T73" fmla="*/ 2147483647 h 106"/>
              <a:gd name="T74" fmla="*/ 2147483647 w 106"/>
              <a:gd name="T75" fmla="*/ 0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6"/>
              <a:gd name="T115" fmla="*/ 0 h 106"/>
              <a:gd name="T116" fmla="*/ 106 w 106"/>
              <a:gd name="T117" fmla="*/ 106 h 10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6" h="106">
                <a:moveTo>
                  <a:pt x="78" y="84"/>
                </a:moveTo>
                <a:cubicBezTo>
                  <a:pt x="75" y="91"/>
                  <a:pt x="72" y="97"/>
                  <a:pt x="68" y="104"/>
                </a:cubicBezTo>
                <a:cubicBezTo>
                  <a:pt x="76" y="101"/>
                  <a:pt x="84" y="97"/>
                  <a:pt x="91" y="90"/>
                </a:cubicBezTo>
                <a:cubicBezTo>
                  <a:pt x="86" y="88"/>
                  <a:pt x="82" y="86"/>
                  <a:pt x="78" y="84"/>
                </a:cubicBezTo>
                <a:moveTo>
                  <a:pt x="27" y="84"/>
                </a:moveTo>
                <a:cubicBezTo>
                  <a:pt x="22" y="85"/>
                  <a:pt x="18" y="87"/>
                  <a:pt x="14" y="89"/>
                </a:cubicBezTo>
                <a:cubicBezTo>
                  <a:pt x="20" y="96"/>
                  <a:pt x="28" y="101"/>
                  <a:pt x="37" y="104"/>
                </a:cubicBezTo>
                <a:cubicBezTo>
                  <a:pt x="33" y="97"/>
                  <a:pt x="29" y="90"/>
                  <a:pt x="27" y="84"/>
                </a:cubicBezTo>
                <a:moveTo>
                  <a:pt x="55" y="80"/>
                </a:moveTo>
                <a:cubicBezTo>
                  <a:pt x="55" y="106"/>
                  <a:pt x="55" y="106"/>
                  <a:pt x="55" y="106"/>
                </a:cubicBezTo>
                <a:cubicBezTo>
                  <a:pt x="57" y="106"/>
                  <a:pt x="59" y="106"/>
                  <a:pt x="61" y="105"/>
                </a:cubicBezTo>
                <a:cubicBezTo>
                  <a:pt x="67" y="98"/>
                  <a:pt x="71" y="90"/>
                  <a:pt x="73" y="83"/>
                </a:cubicBezTo>
                <a:cubicBezTo>
                  <a:pt x="67" y="81"/>
                  <a:pt x="61" y="80"/>
                  <a:pt x="55" y="80"/>
                </a:cubicBezTo>
                <a:moveTo>
                  <a:pt x="50" y="80"/>
                </a:moveTo>
                <a:cubicBezTo>
                  <a:pt x="44" y="80"/>
                  <a:pt x="37" y="81"/>
                  <a:pt x="31" y="82"/>
                </a:cubicBezTo>
                <a:cubicBezTo>
                  <a:pt x="34" y="90"/>
                  <a:pt x="38" y="97"/>
                  <a:pt x="44" y="105"/>
                </a:cubicBezTo>
                <a:cubicBezTo>
                  <a:pt x="46" y="106"/>
                  <a:pt x="48" y="106"/>
                  <a:pt x="50" y="106"/>
                </a:cubicBezTo>
                <a:cubicBezTo>
                  <a:pt x="50" y="80"/>
                  <a:pt x="50" y="80"/>
                  <a:pt x="50" y="80"/>
                </a:cubicBezTo>
                <a:moveTo>
                  <a:pt x="21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67"/>
                  <a:pt x="4" y="77"/>
                  <a:pt x="11" y="85"/>
                </a:cubicBezTo>
                <a:cubicBezTo>
                  <a:pt x="15" y="83"/>
                  <a:pt x="20" y="81"/>
                  <a:pt x="25" y="79"/>
                </a:cubicBezTo>
                <a:cubicBezTo>
                  <a:pt x="23" y="71"/>
                  <a:pt x="22" y="63"/>
                  <a:pt x="21" y="55"/>
                </a:cubicBezTo>
                <a:moveTo>
                  <a:pt x="50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62"/>
                  <a:pt x="27" y="70"/>
                  <a:pt x="30" y="78"/>
                </a:cubicBezTo>
                <a:cubicBezTo>
                  <a:pt x="36" y="76"/>
                  <a:pt x="43" y="75"/>
                  <a:pt x="50" y="75"/>
                </a:cubicBezTo>
                <a:cubicBezTo>
                  <a:pt x="50" y="55"/>
                  <a:pt x="50" y="55"/>
                  <a:pt x="50" y="55"/>
                </a:cubicBezTo>
                <a:moveTo>
                  <a:pt x="79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75"/>
                  <a:pt x="55" y="75"/>
                  <a:pt x="55" y="75"/>
                </a:cubicBezTo>
                <a:cubicBezTo>
                  <a:pt x="61" y="75"/>
                  <a:pt x="68" y="76"/>
                  <a:pt x="75" y="78"/>
                </a:cubicBezTo>
                <a:cubicBezTo>
                  <a:pt x="77" y="70"/>
                  <a:pt x="79" y="63"/>
                  <a:pt x="79" y="55"/>
                </a:cubicBezTo>
                <a:moveTo>
                  <a:pt x="106" y="55"/>
                </a:moveTo>
                <a:cubicBezTo>
                  <a:pt x="83" y="55"/>
                  <a:pt x="83" y="55"/>
                  <a:pt x="83" y="55"/>
                </a:cubicBezTo>
                <a:cubicBezTo>
                  <a:pt x="83" y="63"/>
                  <a:pt x="82" y="71"/>
                  <a:pt x="79" y="80"/>
                </a:cubicBezTo>
                <a:cubicBezTo>
                  <a:pt x="84" y="82"/>
                  <a:pt x="89" y="84"/>
                  <a:pt x="94" y="87"/>
                </a:cubicBezTo>
                <a:cubicBezTo>
                  <a:pt x="101" y="78"/>
                  <a:pt x="105" y="67"/>
                  <a:pt x="106" y="55"/>
                </a:cubicBezTo>
                <a:moveTo>
                  <a:pt x="31" y="28"/>
                </a:moveTo>
                <a:cubicBezTo>
                  <a:pt x="28" y="35"/>
                  <a:pt x="27" y="43"/>
                  <a:pt x="2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4" y="31"/>
                  <a:pt x="38" y="30"/>
                  <a:pt x="31" y="28"/>
                </a:cubicBezTo>
                <a:moveTo>
                  <a:pt x="74" y="28"/>
                </a:moveTo>
                <a:cubicBezTo>
                  <a:pt x="68" y="30"/>
                  <a:pt x="62" y="31"/>
                  <a:pt x="55" y="31"/>
                </a:cubicBezTo>
                <a:cubicBezTo>
                  <a:pt x="55" y="51"/>
                  <a:pt x="55" y="51"/>
                  <a:pt x="55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43"/>
                  <a:pt x="76" y="35"/>
                  <a:pt x="74" y="28"/>
                </a:cubicBezTo>
                <a:moveTo>
                  <a:pt x="11" y="20"/>
                </a:moveTo>
                <a:cubicBezTo>
                  <a:pt x="4" y="29"/>
                  <a:pt x="0" y="39"/>
                  <a:pt x="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2"/>
                  <a:pt x="24" y="34"/>
                  <a:pt x="26" y="27"/>
                </a:cubicBezTo>
                <a:cubicBezTo>
                  <a:pt x="21" y="25"/>
                  <a:pt x="16" y="23"/>
                  <a:pt x="11" y="20"/>
                </a:cubicBezTo>
                <a:moveTo>
                  <a:pt x="94" y="20"/>
                </a:moveTo>
                <a:cubicBezTo>
                  <a:pt x="89" y="23"/>
                  <a:pt x="84" y="25"/>
                  <a:pt x="78" y="27"/>
                </a:cubicBezTo>
                <a:cubicBezTo>
                  <a:pt x="81" y="34"/>
                  <a:pt x="83" y="42"/>
                  <a:pt x="83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5" y="39"/>
                  <a:pt x="101" y="29"/>
                  <a:pt x="94" y="20"/>
                </a:cubicBezTo>
                <a:moveTo>
                  <a:pt x="40" y="2"/>
                </a:moveTo>
                <a:cubicBezTo>
                  <a:pt x="30" y="4"/>
                  <a:pt x="21" y="10"/>
                  <a:pt x="14" y="17"/>
                </a:cubicBezTo>
                <a:cubicBezTo>
                  <a:pt x="19" y="19"/>
                  <a:pt x="23" y="21"/>
                  <a:pt x="28" y="23"/>
                </a:cubicBezTo>
                <a:cubicBezTo>
                  <a:pt x="31" y="14"/>
                  <a:pt x="36" y="7"/>
                  <a:pt x="40" y="2"/>
                </a:cubicBezTo>
                <a:moveTo>
                  <a:pt x="65" y="2"/>
                </a:moveTo>
                <a:cubicBezTo>
                  <a:pt x="69" y="7"/>
                  <a:pt x="73" y="14"/>
                  <a:pt x="77" y="23"/>
                </a:cubicBezTo>
                <a:cubicBezTo>
                  <a:pt x="82" y="21"/>
                  <a:pt x="87" y="19"/>
                  <a:pt x="91" y="17"/>
                </a:cubicBezTo>
                <a:cubicBezTo>
                  <a:pt x="84" y="9"/>
                  <a:pt x="75" y="4"/>
                  <a:pt x="65" y="2"/>
                </a:cubicBezTo>
                <a:moveTo>
                  <a:pt x="50" y="0"/>
                </a:moveTo>
                <a:cubicBezTo>
                  <a:pt x="49" y="0"/>
                  <a:pt x="48" y="0"/>
                  <a:pt x="46" y="1"/>
                </a:cubicBezTo>
                <a:cubicBezTo>
                  <a:pt x="44" y="3"/>
                  <a:pt x="42" y="6"/>
                  <a:pt x="40" y="9"/>
                </a:cubicBezTo>
                <a:cubicBezTo>
                  <a:pt x="37" y="14"/>
                  <a:pt x="35" y="19"/>
                  <a:pt x="32" y="24"/>
                </a:cubicBezTo>
                <a:cubicBezTo>
                  <a:pt x="39" y="26"/>
                  <a:pt x="45" y="27"/>
                  <a:pt x="50" y="27"/>
                </a:cubicBezTo>
                <a:cubicBezTo>
                  <a:pt x="50" y="0"/>
                  <a:pt x="50" y="0"/>
                  <a:pt x="50" y="0"/>
                </a:cubicBezTo>
                <a:moveTo>
                  <a:pt x="55" y="0"/>
                </a:moveTo>
                <a:cubicBezTo>
                  <a:pt x="55" y="27"/>
                  <a:pt x="55" y="27"/>
                  <a:pt x="55" y="27"/>
                </a:cubicBezTo>
                <a:cubicBezTo>
                  <a:pt x="61" y="26"/>
                  <a:pt x="67" y="25"/>
                  <a:pt x="72" y="24"/>
                </a:cubicBezTo>
                <a:cubicBezTo>
                  <a:pt x="68" y="14"/>
                  <a:pt x="63" y="6"/>
                  <a:pt x="58" y="0"/>
                </a:cubicBezTo>
                <a:cubicBezTo>
                  <a:pt x="57" y="0"/>
                  <a:pt x="56" y="0"/>
                  <a:pt x="55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Freeform 85"/>
          <p:cNvSpPr>
            <a:spLocks noEditPoints="1" noChangeArrowheads="1"/>
          </p:cNvSpPr>
          <p:nvPr/>
        </p:nvSpPr>
        <p:spPr bwMode="auto">
          <a:xfrm>
            <a:off x="6781800" y="2324100"/>
            <a:ext cx="1525362" cy="1517197"/>
          </a:xfrm>
          <a:custGeom>
            <a:avLst/>
            <a:gdLst>
              <a:gd name="T0" fmla="*/ 2147483647 w 106"/>
              <a:gd name="T1" fmla="*/ 2147483647 h 106"/>
              <a:gd name="T2" fmla="*/ 2147483647 w 106"/>
              <a:gd name="T3" fmla="*/ 2147483647 h 106"/>
              <a:gd name="T4" fmla="*/ 2147483647 w 106"/>
              <a:gd name="T5" fmla="*/ 2147483647 h 106"/>
              <a:gd name="T6" fmla="*/ 2147483647 w 106"/>
              <a:gd name="T7" fmla="*/ 2147483647 h 106"/>
              <a:gd name="T8" fmla="*/ 2147483647 w 106"/>
              <a:gd name="T9" fmla="*/ 2147483647 h 106"/>
              <a:gd name="T10" fmla="*/ 2147483647 w 106"/>
              <a:gd name="T11" fmla="*/ 2147483647 h 106"/>
              <a:gd name="T12" fmla="*/ 2147483647 w 106"/>
              <a:gd name="T13" fmla="*/ 2147483647 h 106"/>
              <a:gd name="T14" fmla="*/ 2147483647 w 106"/>
              <a:gd name="T15" fmla="*/ 2147483647 h 106"/>
              <a:gd name="T16" fmla="*/ 2147483647 w 106"/>
              <a:gd name="T17" fmla="*/ 2147483647 h 106"/>
              <a:gd name="T18" fmla="*/ 0 w 106"/>
              <a:gd name="T19" fmla="*/ 2147483647 h 106"/>
              <a:gd name="T20" fmla="*/ 2147483647 w 106"/>
              <a:gd name="T21" fmla="*/ 2147483647 h 106"/>
              <a:gd name="T22" fmla="*/ 2147483647 w 106"/>
              <a:gd name="T23" fmla="*/ 2147483647 h 106"/>
              <a:gd name="T24" fmla="*/ 2147483647 w 106"/>
              <a:gd name="T25" fmla="*/ 2147483647 h 106"/>
              <a:gd name="T26" fmla="*/ 2147483647 w 106"/>
              <a:gd name="T27" fmla="*/ 2147483647 h 106"/>
              <a:gd name="T28" fmla="*/ 2147483647 w 106"/>
              <a:gd name="T29" fmla="*/ 2147483647 h 106"/>
              <a:gd name="T30" fmla="*/ 2147483647 w 106"/>
              <a:gd name="T31" fmla="*/ 2147483647 h 106"/>
              <a:gd name="T32" fmla="*/ 2147483647 w 106"/>
              <a:gd name="T33" fmla="*/ 2147483647 h 106"/>
              <a:gd name="T34" fmla="*/ 2147483647 w 106"/>
              <a:gd name="T35" fmla="*/ 2147483647 h 106"/>
              <a:gd name="T36" fmla="*/ 2147483647 w 106"/>
              <a:gd name="T37" fmla="*/ 2147483647 h 106"/>
              <a:gd name="T38" fmla="*/ 2147483647 w 106"/>
              <a:gd name="T39" fmla="*/ 2147483647 h 106"/>
              <a:gd name="T40" fmla="*/ 2147483647 w 106"/>
              <a:gd name="T41" fmla="*/ 2147483647 h 106"/>
              <a:gd name="T42" fmla="*/ 2147483647 w 106"/>
              <a:gd name="T43" fmla="*/ 2147483647 h 106"/>
              <a:gd name="T44" fmla="*/ 2147483647 w 106"/>
              <a:gd name="T45" fmla="*/ 2147483647 h 106"/>
              <a:gd name="T46" fmla="*/ 2147483647 w 106"/>
              <a:gd name="T47" fmla="*/ 2147483647 h 106"/>
              <a:gd name="T48" fmla="*/ 0 w 106"/>
              <a:gd name="T49" fmla="*/ 2147483647 h 106"/>
              <a:gd name="T50" fmla="*/ 2147483647 w 106"/>
              <a:gd name="T51" fmla="*/ 2147483647 h 106"/>
              <a:gd name="T52" fmla="*/ 2147483647 w 106"/>
              <a:gd name="T53" fmla="*/ 2147483647 h 106"/>
              <a:gd name="T54" fmla="*/ 2147483647 w 106"/>
              <a:gd name="T55" fmla="*/ 2147483647 h 106"/>
              <a:gd name="T56" fmla="*/ 2147483647 w 106"/>
              <a:gd name="T57" fmla="*/ 2147483647 h 106"/>
              <a:gd name="T58" fmla="*/ 2147483647 w 106"/>
              <a:gd name="T59" fmla="*/ 2147483647 h 106"/>
              <a:gd name="T60" fmla="*/ 2147483647 w 106"/>
              <a:gd name="T61" fmla="*/ 2147483647 h 106"/>
              <a:gd name="T62" fmla="*/ 2147483647 w 106"/>
              <a:gd name="T63" fmla="*/ 2147483647 h 106"/>
              <a:gd name="T64" fmla="*/ 2147483647 w 106"/>
              <a:gd name="T65" fmla="*/ 2147483647 h 106"/>
              <a:gd name="T66" fmla="*/ 2147483647 w 106"/>
              <a:gd name="T67" fmla="*/ 2147483647 h 106"/>
              <a:gd name="T68" fmla="*/ 2147483647 w 106"/>
              <a:gd name="T69" fmla="*/ 2147483647 h 106"/>
              <a:gd name="T70" fmla="*/ 2147483647 w 106"/>
              <a:gd name="T71" fmla="*/ 0 h 106"/>
              <a:gd name="T72" fmla="*/ 2147483647 w 106"/>
              <a:gd name="T73" fmla="*/ 2147483647 h 106"/>
              <a:gd name="T74" fmla="*/ 2147483647 w 106"/>
              <a:gd name="T75" fmla="*/ 0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6"/>
              <a:gd name="T115" fmla="*/ 0 h 106"/>
              <a:gd name="T116" fmla="*/ 106 w 106"/>
              <a:gd name="T117" fmla="*/ 106 h 10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6" h="106">
                <a:moveTo>
                  <a:pt x="78" y="84"/>
                </a:moveTo>
                <a:cubicBezTo>
                  <a:pt x="75" y="91"/>
                  <a:pt x="72" y="97"/>
                  <a:pt x="68" y="104"/>
                </a:cubicBezTo>
                <a:cubicBezTo>
                  <a:pt x="76" y="101"/>
                  <a:pt x="84" y="97"/>
                  <a:pt x="91" y="90"/>
                </a:cubicBezTo>
                <a:cubicBezTo>
                  <a:pt x="86" y="88"/>
                  <a:pt x="82" y="86"/>
                  <a:pt x="78" y="84"/>
                </a:cubicBezTo>
                <a:moveTo>
                  <a:pt x="27" y="84"/>
                </a:moveTo>
                <a:cubicBezTo>
                  <a:pt x="22" y="85"/>
                  <a:pt x="18" y="87"/>
                  <a:pt x="14" y="89"/>
                </a:cubicBezTo>
                <a:cubicBezTo>
                  <a:pt x="20" y="96"/>
                  <a:pt x="28" y="101"/>
                  <a:pt x="37" y="104"/>
                </a:cubicBezTo>
                <a:cubicBezTo>
                  <a:pt x="33" y="97"/>
                  <a:pt x="29" y="90"/>
                  <a:pt x="27" y="84"/>
                </a:cubicBezTo>
                <a:moveTo>
                  <a:pt x="55" y="80"/>
                </a:moveTo>
                <a:cubicBezTo>
                  <a:pt x="55" y="106"/>
                  <a:pt x="55" y="106"/>
                  <a:pt x="55" y="106"/>
                </a:cubicBezTo>
                <a:cubicBezTo>
                  <a:pt x="57" y="106"/>
                  <a:pt x="59" y="106"/>
                  <a:pt x="61" y="105"/>
                </a:cubicBezTo>
                <a:cubicBezTo>
                  <a:pt x="67" y="98"/>
                  <a:pt x="71" y="90"/>
                  <a:pt x="73" y="83"/>
                </a:cubicBezTo>
                <a:cubicBezTo>
                  <a:pt x="67" y="81"/>
                  <a:pt x="61" y="80"/>
                  <a:pt x="55" y="80"/>
                </a:cubicBezTo>
                <a:moveTo>
                  <a:pt x="50" y="80"/>
                </a:moveTo>
                <a:cubicBezTo>
                  <a:pt x="44" y="80"/>
                  <a:pt x="37" y="81"/>
                  <a:pt x="31" y="82"/>
                </a:cubicBezTo>
                <a:cubicBezTo>
                  <a:pt x="34" y="90"/>
                  <a:pt x="38" y="97"/>
                  <a:pt x="44" y="105"/>
                </a:cubicBezTo>
                <a:cubicBezTo>
                  <a:pt x="46" y="106"/>
                  <a:pt x="48" y="106"/>
                  <a:pt x="50" y="106"/>
                </a:cubicBezTo>
                <a:cubicBezTo>
                  <a:pt x="50" y="80"/>
                  <a:pt x="50" y="80"/>
                  <a:pt x="50" y="80"/>
                </a:cubicBezTo>
                <a:moveTo>
                  <a:pt x="21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67"/>
                  <a:pt x="4" y="77"/>
                  <a:pt x="11" y="85"/>
                </a:cubicBezTo>
                <a:cubicBezTo>
                  <a:pt x="15" y="83"/>
                  <a:pt x="20" y="81"/>
                  <a:pt x="25" y="79"/>
                </a:cubicBezTo>
                <a:cubicBezTo>
                  <a:pt x="23" y="71"/>
                  <a:pt x="22" y="63"/>
                  <a:pt x="21" y="55"/>
                </a:cubicBezTo>
                <a:moveTo>
                  <a:pt x="50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62"/>
                  <a:pt x="27" y="70"/>
                  <a:pt x="30" y="78"/>
                </a:cubicBezTo>
                <a:cubicBezTo>
                  <a:pt x="36" y="76"/>
                  <a:pt x="43" y="75"/>
                  <a:pt x="50" y="75"/>
                </a:cubicBezTo>
                <a:cubicBezTo>
                  <a:pt x="50" y="55"/>
                  <a:pt x="50" y="55"/>
                  <a:pt x="50" y="55"/>
                </a:cubicBezTo>
                <a:moveTo>
                  <a:pt x="79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75"/>
                  <a:pt x="55" y="75"/>
                  <a:pt x="55" y="75"/>
                </a:cubicBezTo>
                <a:cubicBezTo>
                  <a:pt x="61" y="75"/>
                  <a:pt x="68" y="76"/>
                  <a:pt x="75" y="78"/>
                </a:cubicBezTo>
                <a:cubicBezTo>
                  <a:pt x="77" y="70"/>
                  <a:pt x="79" y="63"/>
                  <a:pt x="79" y="55"/>
                </a:cubicBezTo>
                <a:moveTo>
                  <a:pt x="106" y="55"/>
                </a:moveTo>
                <a:cubicBezTo>
                  <a:pt x="83" y="55"/>
                  <a:pt x="83" y="55"/>
                  <a:pt x="83" y="55"/>
                </a:cubicBezTo>
                <a:cubicBezTo>
                  <a:pt x="83" y="63"/>
                  <a:pt x="82" y="71"/>
                  <a:pt x="79" y="80"/>
                </a:cubicBezTo>
                <a:cubicBezTo>
                  <a:pt x="84" y="82"/>
                  <a:pt x="89" y="84"/>
                  <a:pt x="94" y="87"/>
                </a:cubicBezTo>
                <a:cubicBezTo>
                  <a:pt x="101" y="78"/>
                  <a:pt x="105" y="67"/>
                  <a:pt x="106" y="55"/>
                </a:cubicBezTo>
                <a:moveTo>
                  <a:pt x="31" y="28"/>
                </a:moveTo>
                <a:cubicBezTo>
                  <a:pt x="28" y="35"/>
                  <a:pt x="27" y="43"/>
                  <a:pt x="2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4" y="31"/>
                  <a:pt x="38" y="30"/>
                  <a:pt x="31" y="28"/>
                </a:cubicBezTo>
                <a:moveTo>
                  <a:pt x="74" y="28"/>
                </a:moveTo>
                <a:cubicBezTo>
                  <a:pt x="68" y="30"/>
                  <a:pt x="62" y="31"/>
                  <a:pt x="55" y="31"/>
                </a:cubicBezTo>
                <a:cubicBezTo>
                  <a:pt x="55" y="51"/>
                  <a:pt x="55" y="51"/>
                  <a:pt x="55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43"/>
                  <a:pt x="76" y="35"/>
                  <a:pt x="74" y="28"/>
                </a:cubicBezTo>
                <a:moveTo>
                  <a:pt x="11" y="20"/>
                </a:moveTo>
                <a:cubicBezTo>
                  <a:pt x="4" y="29"/>
                  <a:pt x="0" y="39"/>
                  <a:pt x="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2"/>
                  <a:pt x="24" y="34"/>
                  <a:pt x="26" y="27"/>
                </a:cubicBezTo>
                <a:cubicBezTo>
                  <a:pt x="21" y="25"/>
                  <a:pt x="16" y="23"/>
                  <a:pt x="11" y="20"/>
                </a:cubicBezTo>
                <a:moveTo>
                  <a:pt x="94" y="20"/>
                </a:moveTo>
                <a:cubicBezTo>
                  <a:pt x="89" y="23"/>
                  <a:pt x="84" y="25"/>
                  <a:pt x="78" y="27"/>
                </a:cubicBezTo>
                <a:cubicBezTo>
                  <a:pt x="81" y="34"/>
                  <a:pt x="83" y="42"/>
                  <a:pt x="83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5" y="39"/>
                  <a:pt x="101" y="29"/>
                  <a:pt x="94" y="20"/>
                </a:cubicBezTo>
                <a:moveTo>
                  <a:pt x="40" y="2"/>
                </a:moveTo>
                <a:cubicBezTo>
                  <a:pt x="30" y="4"/>
                  <a:pt x="21" y="10"/>
                  <a:pt x="14" y="17"/>
                </a:cubicBezTo>
                <a:cubicBezTo>
                  <a:pt x="19" y="19"/>
                  <a:pt x="23" y="21"/>
                  <a:pt x="28" y="23"/>
                </a:cubicBezTo>
                <a:cubicBezTo>
                  <a:pt x="31" y="14"/>
                  <a:pt x="36" y="7"/>
                  <a:pt x="40" y="2"/>
                </a:cubicBezTo>
                <a:moveTo>
                  <a:pt x="65" y="2"/>
                </a:moveTo>
                <a:cubicBezTo>
                  <a:pt x="69" y="7"/>
                  <a:pt x="73" y="14"/>
                  <a:pt x="77" y="23"/>
                </a:cubicBezTo>
                <a:cubicBezTo>
                  <a:pt x="82" y="21"/>
                  <a:pt x="87" y="19"/>
                  <a:pt x="91" y="17"/>
                </a:cubicBezTo>
                <a:cubicBezTo>
                  <a:pt x="84" y="9"/>
                  <a:pt x="75" y="4"/>
                  <a:pt x="65" y="2"/>
                </a:cubicBezTo>
                <a:moveTo>
                  <a:pt x="50" y="0"/>
                </a:moveTo>
                <a:cubicBezTo>
                  <a:pt x="49" y="0"/>
                  <a:pt x="48" y="0"/>
                  <a:pt x="46" y="1"/>
                </a:cubicBezTo>
                <a:cubicBezTo>
                  <a:pt x="44" y="3"/>
                  <a:pt x="42" y="6"/>
                  <a:pt x="40" y="9"/>
                </a:cubicBezTo>
                <a:cubicBezTo>
                  <a:pt x="37" y="14"/>
                  <a:pt x="35" y="19"/>
                  <a:pt x="32" y="24"/>
                </a:cubicBezTo>
                <a:cubicBezTo>
                  <a:pt x="39" y="26"/>
                  <a:pt x="45" y="27"/>
                  <a:pt x="50" y="27"/>
                </a:cubicBezTo>
                <a:cubicBezTo>
                  <a:pt x="50" y="0"/>
                  <a:pt x="50" y="0"/>
                  <a:pt x="50" y="0"/>
                </a:cubicBezTo>
                <a:moveTo>
                  <a:pt x="55" y="0"/>
                </a:moveTo>
                <a:cubicBezTo>
                  <a:pt x="55" y="27"/>
                  <a:pt x="55" y="27"/>
                  <a:pt x="55" y="27"/>
                </a:cubicBezTo>
                <a:cubicBezTo>
                  <a:pt x="61" y="26"/>
                  <a:pt x="67" y="25"/>
                  <a:pt x="72" y="24"/>
                </a:cubicBezTo>
                <a:cubicBezTo>
                  <a:pt x="68" y="14"/>
                  <a:pt x="63" y="6"/>
                  <a:pt x="58" y="0"/>
                </a:cubicBezTo>
                <a:cubicBezTo>
                  <a:pt x="57" y="0"/>
                  <a:pt x="56" y="0"/>
                  <a:pt x="55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28774" y="1808389"/>
            <a:ext cx="2914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18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9434" y="4591051"/>
            <a:ext cx="1670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Massive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defRPr/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大规模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7216" y="4537982"/>
            <a:ext cx="1302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Open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defRPr/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开放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18317" y="4506842"/>
            <a:ext cx="1425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Online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defRPr/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在线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3475" y="1809750"/>
            <a:ext cx="2276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zh-CN" altLang="en-US" sz="1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58274" y="4486275"/>
            <a:ext cx="147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Course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defRPr/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课程   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368877" y="162173"/>
            <a:ext cx="22098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关于慕课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3039745" cy="1520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2138896"/>
            <a:ext cx="12201525" cy="2949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07477" y="2735554"/>
            <a:ext cx="9952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solidFill>
                  <a:schemeClr val="bg1"/>
                </a:solidFill>
              </a:rPr>
              <a:t>老师一布置家长慕课任务，我就赶时间，一夜之间把所有课都播了一遍，任务完成了，可我好像什么也没学到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……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074" y="1660050"/>
            <a:ext cx="3716215" cy="457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/>
              <a:t>学习时间充足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在</a:t>
            </a:r>
            <a:r>
              <a:rPr lang="zh-CN" altLang="en-US" sz="2000" dirty="0" smtClean="0"/>
              <a:t>日积月累的</a:t>
            </a:r>
            <a:r>
              <a:rPr lang="zh-CN" altLang="zh-CN" sz="2000" dirty="0" smtClean="0"/>
              <a:t>课程</a:t>
            </a:r>
            <a:r>
              <a:rPr lang="zh-CN" altLang="en-US" sz="2000" dirty="0" smtClean="0"/>
              <a:t>学习和互动交流中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联系实际</a:t>
            </a:r>
            <a:r>
              <a:rPr lang="zh-CN" altLang="zh-CN" sz="2000" dirty="0" smtClean="0"/>
              <a:t>解决</a:t>
            </a:r>
            <a:r>
              <a:rPr lang="zh-CN" altLang="en-US" sz="2000" dirty="0" smtClean="0"/>
              <a:t>当下家庭教育</a:t>
            </a:r>
            <a:r>
              <a:rPr lang="zh-CN" altLang="zh-CN" sz="2000" dirty="0" smtClean="0"/>
              <a:t>存在的问题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切莫</a:t>
            </a:r>
            <a:r>
              <a:rPr lang="zh-CN" altLang="zh-CN" sz="2000" dirty="0" smtClean="0"/>
              <a:t>形式主义完成任务，在家庭教育方面</a:t>
            </a:r>
            <a:r>
              <a:rPr lang="zh-CN" altLang="en-US" sz="2000" dirty="0" smtClean="0"/>
              <a:t>，要</a:t>
            </a:r>
            <a:r>
              <a:rPr lang="zh-CN" altLang="zh-CN" sz="2000" dirty="0" smtClean="0"/>
              <a:t>放平常心，不急不躁，学以致用，更好地陪伴孩子的成长期。</a:t>
            </a:r>
            <a:endParaRPr lang="en-US" altLang="zh-CN" sz="2000" dirty="0" smtClean="0"/>
          </a:p>
          <a:p>
            <a:endParaRPr lang="zh-CN" altLang="zh-CN" sz="2000" dirty="0" smtClean="0"/>
          </a:p>
          <a:p>
            <a:r>
              <a:rPr lang="zh-CN" altLang="en-US" sz="2000" dirty="0" smtClean="0"/>
              <a:t>家庭教育福利来之不易，</a:t>
            </a:r>
            <a:r>
              <a:rPr lang="zh-CN" altLang="zh-CN" sz="2000" dirty="0" smtClean="0"/>
              <a:t>主动学习，主动沟通，家校齐力合作，孩子才能</a:t>
            </a:r>
            <a:r>
              <a:rPr lang="zh-CN" altLang="en-US" sz="2000" dirty="0" smtClean="0"/>
              <a:t>健康</a:t>
            </a:r>
            <a:r>
              <a:rPr lang="zh-CN" altLang="zh-CN" sz="2000" dirty="0" smtClean="0"/>
              <a:t>成长</a:t>
            </a:r>
            <a:r>
              <a:rPr lang="en-US" altLang="zh-CN" sz="2000" dirty="0" smtClean="0"/>
              <a:t>!</a:t>
            </a:r>
            <a:endParaRPr lang="zh-CN" altLang="zh-CN" sz="2000" dirty="0" smtClean="0"/>
          </a:p>
          <a:p>
            <a:pPr indent="457200" algn="just">
              <a:lnSpc>
                <a:spcPct val="160000"/>
              </a:lnSpc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algn="just">
              <a:lnSpc>
                <a:spcPct val="16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AutoShape 4" descr="http://img06.tooopen.com/images/20160716/tooopen_sy_170644597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4" name="AutoShape 6" descr="http://img06.tooopen.com/images/20160716/tooopen_sy_170644597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1" name="图片 20" descr="jia.jpg"/>
          <p:cNvPicPr>
            <a:picLocks noChangeAspect="1"/>
          </p:cNvPicPr>
          <p:nvPr/>
        </p:nvPicPr>
        <p:blipFill>
          <a:blip r:embed="rId5" cstate="print"/>
          <a:srcRect b="5641"/>
          <a:stretch>
            <a:fillRect/>
          </a:stretch>
        </p:blipFill>
        <p:spPr>
          <a:xfrm>
            <a:off x="4759569" y="962556"/>
            <a:ext cx="7104184" cy="4850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 flipH="1">
            <a:off x="-1" y="0"/>
            <a:ext cx="2297723" cy="11495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 flipH="1">
            <a:off x="9718430" y="5866650"/>
            <a:ext cx="2473569" cy="9913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7"/>
          <p:cNvSpPr/>
          <p:nvPr>
            <p:custDataLst>
              <p:tags r:id="rId2"/>
            </p:custDataLst>
          </p:nvPr>
        </p:nvSpPr>
        <p:spPr>
          <a:xfrm>
            <a:off x="1819830" y="1123337"/>
            <a:ext cx="8164020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</a:t>
            </a:r>
            <a:r>
              <a:rPr lang="zh-CN" alt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的观看</a:t>
            </a:r>
            <a:r>
              <a:rPr lang="en-US" altLang="zh-CN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4325" y="5703114"/>
            <a:ext cx="6096000" cy="1170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如有疑问，欢迎咨询</a:t>
            </a: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热线</a:t>
            </a: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400-619-9920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扫描上图二维码添加客服微信</a:t>
            </a:r>
            <a:endParaRPr lang="en-US" altLang="zh-TW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8748" y="2360414"/>
            <a:ext cx="7571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600" dirty="0" smtClean="0"/>
              <a:t>祝大家都能成为孩子心目中的好家长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家长慕课客服号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40" y="3187065"/>
            <a:ext cx="2585720" cy="2515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 flipH="1">
            <a:off x="9556708" y="5801836"/>
            <a:ext cx="2635292" cy="10561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-3" y="0"/>
            <a:ext cx="2943227" cy="1472535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" y="1629134"/>
            <a:ext cx="10044112" cy="48013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 pitchFamily="34" charset="0"/>
              </a:rPr>
              <a:t>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 pitchFamily="34" charset="0"/>
              </a:rPr>
              <a:t>家长慕课致力于成为家长的好帮手，没有标题党，没有哗众取宠、没有危言耸听，不渲染、放大家长的焦虑情绪，只提供温和的解决方案，帮助家长在工作生活压力山大、时间精力有限的现状下，简单高效地学习家庭教育知识，包括基础常识、进阶知识和高阶知识</a:t>
            </a:r>
            <a:r>
              <a:rPr lang="zh-CN" sz="2400" dirty="0" smtClean="0"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 pitchFamily="34" charset="0"/>
              </a:rPr>
              <a:t>，</a:t>
            </a:r>
            <a:r>
              <a:rPr lang="zh-CN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 pitchFamily="34" charset="0"/>
              </a:rPr>
              <a:t>平台开放、共享的特质，对均衡教育资源、促进教育公平具有重大作用。</a:t>
            </a:r>
            <a:endParaRPr lang="zh-CN" sz="2400" dirty="0" smtClean="0">
              <a:latin typeface="仿宋" panose="02010609060101010101" pitchFamily="49" charset="-122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 pitchFamily="34" charset="0"/>
              </a:rPr>
              <a:t>通过提升家长的家庭教育水平，改善家庭生态，助力孩子健康成长。平台还推出面向孩子的成长课程，有效减少家庭的课外学习开支，课程覆盖多个学科，拓展知识视野，激发学习兴趣，让家长和孩子在平台上共同学习、共同成长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614363" y="1085851"/>
            <a:ext cx="2500312" cy="4572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能为家长做什么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709613" y="3938588"/>
            <a:ext cx="2500312" cy="45720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能为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孩子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做什么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 flipH="1">
            <a:off x="9556708" y="5801836"/>
            <a:ext cx="2635292" cy="10561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-3" y="0"/>
            <a:ext cx="2943227" cy="1472535"/>
          </a:xfrm>
          <a:prstGeom prst="rect">
            <a:avLst/>
          </a:prstGeom>
        </p:spPr>
      </p:pic>
      <p:sp>
        <p:nvSpPr>
          <p:cNvPr id="179202" name="文本框 3"/>
          <p:cNvSpPr txBox="1">
            <a:spLocks noChangeArrowheads="1"/>
          </p:cNvSpPr>
          <p:nvPr/>
        </p:nvSpPr>
        <p:spPr bwMode="auto">
          <a:xfrm>
            <a:off x="409575" y="293688"/>
            <a:ext cx="38322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长反馈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711200" y="1016000"/>
            <a:ext cx="10464800" cy="553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04800" eaLnBrk="0" hangingPunct="0"/>
            <a:r>
              <a:rPr lang="en-US" altLang="zh-CN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慕课让我做到了天天坚持，那么我可以给自己定个小目标：天天读一篇纸质文章，每天三五分钟。像看慕课视频一</a:t>
            </a:r>
            <a:r>
              <a:rPr lang="en-US" altLang="zh-CN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样，利用点滴时间，把刷手机、刷朋友圈的时间挤出来，看书。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latin typeface="仿宋" panose="02010609060101010101" pitchFamily="49" charset="-122"/>
                <a:cs typeface="Times New Roman" panose="02020603050405020304" pitchFamily="18" charset="0"/>
              </a:rPr>
              <a:t>山东省平度市西关中学家长 凤儿</a:t>
            </a:r>
            <a:endParaRPr lang="en-US" altLang="zh-CN" sz="1400" b="1" dirty="0"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None/>
            </a:pPr>
            <a:endParaRPr lang="zh-CN" altLang="en-US" sz="1600" dirty="0"/>
          </a:p>
          <a:p>
            <a:pPr indent="304800" eaLnBrk="0" hangingPunct="0"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 家长慕课这个学习平台挺好的。育儿过程中遇到的很多问题在慕课中都有专业老师详细的解决方法，看过之后受益匪浅。而且课程分为不同的专题讲解，有些课程我还拉着爸爸或外婆一起观看。比如孩子做作业磨蹭，比如隔代教育问题等等。感谢学校提供了一个这样的育儿学习平台，让爸爸妈妈们又多了一个专业的系统的学习渠道。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上海市虹口区红旗小学 二（</a:t>
            </a:r>
            <a:r>
              <a:rPr lang="en-US" altLang="zh-CN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）班卢*想妈妈</a:t>
            </a:r>
            <a:endParaRPr lang="en-US" altLang="zh-CN" sz="1400" b="1" dirty="0">
              <a:solidFill>
                <a:srgbClr val="000000"/>
              </a:solidFill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None/>
            </a:pPr>
            <a:endParaRPr lang="zh-CN" altLang="en-US" sz="1600" dirty="0"/>
          </a:p>
          <a:p>
            <a:pPr indent="304800" eaLnBrk="0" hangingPunct="0"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 最近听家长慕课，很有启发。孩子今天放学后给她买了水晶彩泥，自己在家玩了好一会儿，玩好了后，作业啥的进展都很顺利。谢谢家长慕课这个平台。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江苏省昆山市柏庐实验小学四（</a:t>
            </a:r>
            <a:r>
              <a:rPr lang="en-US" altLang="zh-CN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）班 李*然妈妈</a:t>
            </a:r>
            <a:endParaRPr lang="en-US" altLang="zh-CN" sz="1400" b="1" dirty="0">
              <a:solidFill>
                <a:srgbClr val="000000"/>
              </a:solidFill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None/>
            </a:pPr>
            <a:endParaRPr lang="zh-CN" altLang="en-US" sz="1600" dirty="0"/>
          </a:p>
          <a:p>
            <a:pPr indent="304800" eaLnBrk="0" hangingPunct="0"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家长慕课教了好多怎样引导青春期孩子心理和行为上的好方法！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广东省顺德区富安初级中学八（</a:t>
            </a:r>
            <a:r>
              <a:rPr lang="en-US" altLang="zh-CN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）班 罗*林家长</a:t>
            </a:r>
            <a:endParaRPr lang="en-US" altLang="zh-CN" sz="1400" b="1" dirty="0">
              <a:solidFill>
                <a:srgbClr val="000000"/>
              </a:solidFill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None/>
            </a:pPr>
            <a:endParaRPr lang="zh-CN" altLang="en-US" sz="1600" dirty="0"/>
          </a:p>
          <a:p>
            <a:pPr indent="304800" eaLnBrk="0" hangingPunct="0"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为爱而学，让爱有方，多谢老师！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北京市京源学校三（</a:t>
            </a:r>
            <a:r>
              <a:rPr lang="en-US" altLang="zh-CN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）班 李*鸿家长</a:t>
            </a:r>
            <a:endParaRPr lang="en-US" altLang="zh-CN" sz="1400" b="1" dirty="0">
              <a:solidFill>
                <a:srgbClr val="000000"/>
              </a:solidFill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None/>
            </a:pPr>
            <a:endParaRPr lang="zh-CN" altLang="en-US" sz="1600" dirty="0"/>
          </a:p>
          <a:p>
            <a:pPr indent="304800" eaLnBrk="0" hangingPunct="0"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作为家长我很失败，没有让孩子自己学会独立，自从学习家长慕课之后，让我学会了如果去交孩子怎么去做，多与孩子老师沟通，让孩子学会自我独立的习惯。</a:t>
            </a:r>
            <a:endParaRPr lang="zh-CN" altLang="en-US" sz="1600" dirty="0"/>
          </a:p>
          <a:p>
            <a:pPr indent="304800" algn="r" eaLnBrk="0" hangingPunct="0"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贵州省江口县第二小学一（</a:t>
            </a:r>
            <a:r>
              <a:rPr lang="en-US" altLang="zh-CN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1400" b="1" dirty="0">
                <a:solidFill>
                  <a:srgbClr val="00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）班 腾*静爸爸</a:t>
            </a:r>
            <a:endParaRPr lang="zh-CN" altLang="en-US" sz="1400" dirty="0"/>
          </a:p>
          <a:p>
            <a:pPr indent="304800" eaLnBrk="0" hangingPunct="0">
              <a:buFontTx/>
              <a:buNone/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229350" y="1"/>
            <a:ext cx="5962650" cy="2906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-1" y="4632412"/>
            <a:ext cx="5257801" cy="2225587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852925" y="2546450"/>
            <a:ext cx="2062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0" name="Rectangle 47"/>
          <p:cNvSpPr/>
          <p:nvPr>
            <p:custDataLst>
              <p:tags r:id="rId5"/>
            </p:custDataLst>
          </p:nvPr>
        </p:nvSpPr>
        <p:spPr>
          <a:xfrm>
            <a:off x="6346513" y="2458786"/>
            <a:ext cx="2874803" cy="556179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方正姚体" panose="02010601030101010101" pitchFamily="2" charset="-122"/>
              </a:rPr>
              <a:t>家长慕课的登录</a:t>
            </a:r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方正姚体" panose="02010601030101010101" pitchFamily="2" charset="-122"/>
            </a:endParaRPr>
          </a:p>
        </p:txBody>
      </p:sp>
      <p:sp>
        <p:nvSpPr>
          <p:cNvPr id="91" name="Rectangle 47"/>
          <p:cNvSpPr/>
          <p:nvPr>
            <p:custDataLst>
              <p:tags r:id="rId6"/>
            </p:custDataLst>
          </p:nvPr>
        </p:nvSpPr>
        <p:spPr>
          <a:xfrm>
            <a:off x="6339253" y="3389849"/>
            <a:ext cx="2874803" cy="556179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学习板块的介绍</a:t>
            </a:r>
            <a:endParaRPr lang="zh-CN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Rectangle 47"/>
          <p:cNvSpPr/>
          <p:nvPr>
            <p:custDataLst>
              <p:tags r:id="rId7"/>
            </p:custDataLst>
          </p:nvPr>
        </p:nvSpPr>
        <p:spPr>
          <a:xfrm>
            <a:off x="6371497" y="4298144"/>
            <a:ext cx="2874803" cy="556179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学以致用的方法</a:t>
            </a:r>
            <a:endParaRPr lang="zh-CN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512007" y="3827924"/>
            <a:ext cx="2700338" cy="520701"/>
            <a:chOff x="1458" y="2319"/>
            <a:chExt cx="1701" cy="328"/>
          </a:xfrm>
          <a:solidFill>
            <a:schemeClr val="tx1"/>
          </a:solidFill>
        </p:grpSpPr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1458" y="2319"/>
              <a:ext cx="857" cy="328"/>
            </a:xfrm>
            <a:custGeom>
              <a:avLst/>
              <a:gdLst>
                <a:gd name="T0" fmla="*/ 256 w 276"/>
                <a:gd name="T1" fmla="*/ 8 h 103"/>
                <a:gd name="T2" fmla="*/ 216 w 276"/>
                <a:gd name="T3" fmla="*/ 31 h 103"/>
                <a:gd name="T4" fmla="*/ 185 w 276"/>
                <a:gd name="T5" fmla="*/ 34 h 103"/>
                <a:gd name="T6" fmla="*/ 144 w 276"/>
                <a:gd name="T7" fmla="*/ 45 h 103"/>
                <a:gd name="T8" fmla="*/ 122 w 276"/>
                <a:gd name="T9" fmla="*/ 58 h 103"/>
                <a:gd name="T10" fmla="*/ 106 w 276"/>
                <a:gd name="T11" fmla="*/ 66 h 103"/>
                <a:gd name="T12" fmla="*/ 62 w 276"/>
                <a:gd name="T13" fmla="*/ 91 h 103"/>
                <a:gd name="T14" fmla="*/ 27 w 276"/>
                <a:gd name="T15" fmla="*/ 90 h 103"/>
                <a:gd name="T16" fmla="*/ 10 w 276"/>
                <a:gd name="T17" fmla="*/ 76 h 103"/>
                <a:gd name="T18" fmla="*/ 17 w 276"/>
                <a:gd name="T19" fmla="*/ 32 h 103"/>
                <a:gd name="T20" fmla="*/ 52 w 276"/>
                <a:gd name="T21" fmla="*/ 14 h 103"/>
                <a:gd name="T22" fmla="*/ 71 w 276"/>
                <a:gd name="T23" fmla="*/ 34 h 103"/>
                <a:gd name="T24" fmla="*/ 46 w 276"/>
                <a:gd name="T25" fmla="*/ 39 h 103"/>
                <a:gd name="T26" fmla="*/ 55 w 276"/>
                <a:gd name="T27" fmla="*/ 35 h 103"/>
                <a:gd name="T28" fmla="*/ 45 w 276"/>
                <a:gd name="T29" fmla="*/ 32 h 103"/>
                <a:gd name="T30" fmla="*/ 78 w 276"/>
                <a:gd name="T31" fmla="*/ 42 h 103"/>
                <a:gd name="T32" fmla="*/ 49 w 276"/>
                <a:gd name="T33" fmla="*/ 4 h 103"/>
                <a:gd name="T34" fmla="*/ 2 w 276"/>
                <a:gd name="T35" fmla="*/ 52 h 103"/>
                <a:gd name="T36" fmla="*/ 39 w 276"/>
                <a:gd name="T37" fmla="*/ 102 h 103"/>
                <a:gd name="T38" fmla="*/ 57 w 276"/>
                <a:gd name="T39" fmla="*/ 103 h 103"/>
                <a:gd name="T40" fmla="*/ 98 w 276"/>
                <a:gd name="T41" fmla="*/ 87 h 103"/>
                <a:gd name="T42" fmla="*/ 109 w 276"/>
                <a:gd name="T43" fmla="*/ 80 h 103"/>
                <a:gd name="T44" fmla="*/ 146 w 276"/>
                <a:gd name="T45" fmla="*/ 57 h 103"/>
                <a:gd name="T46" fmla="*/ 168 w 276"/>
                <a:gd name="T47" fmla="*/ 45 h 103"/>
                <a:gd name="T48" fmla="*/ 203 w 276"/>
                <a:gd name="T49" fmla="*/ 34 h 103"/>
                <a:gd name="T50" fmla="*/ 212 w 276"/>
                <a:gd name="T51" fmla="*/ 40 h 103"/>
                <a:gd name="T52" fmla="*/ 239 w 276"/>
                <a:gd name="T53" fmla="*/ 91 h 103"/>
                <a:gd name="T54" fmla="*/ 236 w 276"/>
                <a:gd name="T55" fmla="*/ 34 h 103"/>
                <a:gd name="T56" fmla="*/ 221 w 276"/>
                <a:gd name="T57" fmla="*/ 31 h 103"/>
                <a:gd name="T58" fmla="*/ 237 w 276"/>
                <a:gd name="T59" fmla="*/ 14 h 103"/>
                <a:gd name="T60" fmla="*/ 269 w 276"/>
                <a:gd name="T61" fmla="*/ 27 h 103"/>
                <a:gd name="T62" fmla="*/ 261 w 276"/>
                <a:gd name="T63" fmla="*/ 30 h 103"/>
                <a:gd name="T64" fmla="*/ 257 w 276"/>
                <a:gd name="T65" fmla="*/ 26 h 103"/>
                <a:gd name="T66" fmla="*/ 263 w 276"/>
                <a:gd name="T67" fmla="*/ 39 h 103"/>
                <a:gd name="T68" fmla="*/ 232 w 276"/>
                <a:gd name="T69" fmla="*/ 36 h 103"/>
                <a:gd name="T70" fmla="*/ 251 w 276"/>
                <a:gd name="T71" fmla="*/ 77 h 103"/>
                <a:gd name="T72" fmla="*/ 222 w 276"/>
                <a:gd name="T73" fmla="*/ 70 h 103"/>
                <a:gd name="T74" fmla="*/ 221 w 276"/>
                <a:gd name="T75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103">
                  <a:moveTo>
                    <a:pt x="274" y="19"/>
                  </a:moveTo>
                  <a:cubicBezTo>
                    <a:pt x="271" y="12"/>
                    <a:pt x="265" y="8"/>
                    <a:pt x="256" y="8"/>
                  </a:cubicBezTo>
                  <a:cubicBezTo>
                    <a:pt x="240" y="6"/>
                    <a:pt x="228" y="14"/>
                    <a:pt x="221" y="23"/>
                  </a:cubicBezTo>
                  <a:cubicBezTo>
                    <a:pt x="220" y="25"/>
                    <a:pt x="218" y="30"/>
                    <a:pt x="216" y="31"/>
                  </a:cubicBezTo>
                  <a:cubicBezTo>
                    <a:pt x="215" y="31"/>
                    <a:pt x="214" y="30"/>
                    <a:pt x="213" y="30"/>
                  </a:cubicBezTo>
                  <a:cubicBezTo>
                    <a:pt x="202" y="29"/>
                    <a:pt x="195" y="32"/>
                    <a:pt x="185" y="34"/>
                  </a:cubicBezTo>
                  <a:cubicBezTo>
                    <a:pt x="175" y="35"/>
                    <a:pt x="167" y="38"/>
                    <a:pt x="157" y="41"/>
                  </a:cubicBezTo>
                  <a:cubicBezTo>
                    <a:pt x="153" y="42"/>
                    <a:pt x="148" y="43"/>
                    <a:pt x="144" y="45"/>
                  </a:cubicBezTo>
                  <a:cubicBezTo>
                    <a:pt x="141" y="47"/>
                    <a:pt x="138" y="50"/>
                    <a:pt x="135" y="52"/>
                  </a:cubicBezTo>
                  <a:cubicBezTo>
                    <a:pt x="131" y="54"/>
                    <a:pt x="126" y="56"/>
                    <a:pt x="122" y="58"/>
                  </a:cubicBezTo>
                  <a:cubicBezTo>
                    <a:pt x="120" y="60"/>
                    <a:pt x="118" y="61"/>
                    <a:pt x="116" y="62"/>
                  </a:cubicBezTo>
                  <a:cubicBezTo>
                    <a:pt x="113" y="64"/>
                    <a:pt x="109" y="64"/>
                    <a:pt x="106" y="66"/>
                  </a:cubicBezTo>
                  <a:cubicBezTo>
                    <a:pt x="102" y="69"/>
                    <a:pt x="98" y="73"/>
                    <a:pt x="93" y="76"/>
                  </a:cubicBezTo>
                  <a:cubicBezTo>
                    <a:pt x="83" y="82"/>
                    <a:pt x="74" y="87"/>
                    <a:pt x="62" y="91"/>
                  </a:cubicBezTo>
                  <a:cubicBezTo>
                    <a:pt x="56" y="93"/>
                    <a:pt x="49" y="95"/>
                    <a:pt x="42" y="95"/>
                  </a:cubicBezTo>
                  <a:cubicBezTo>
                    <a:pt x="37" y="95"/>
                    <a:pt x="31" y="92"/>
                    <a:pt x="27" y="90"/>
                  </a:cubicBezTo>
                  <a:cubicBezTo>
                    <a:pt x="24" y="89"/>
                    <a:pt x="20" y="86"/>
                    <a:pt x="17" y="84"/>
                  </a:cubicBezTo>
                  <a:cubicBezTo>
                    <a:pt x="15" y="82"/>
                    <a:pt x="12" y="79"/>
                    <a:pt x="10" y="76"/>
                  </a:cubicBezTo>
                  <a:cubicBezTo>
                    <a:pt x="8" y="74"/>
                    <a:pt x="5" y="70"/>
                    <a:pt x="5" y="68"/>
                  </a:cubicBezTo>
                  <a:cubicBezTo>
                    <a:pt x="1" y="53"/>
                    <a:pt x="11" y="40"/>
                    <a:pt x="17" y="32"/>
                  </a:cubicBezTo>
                  <a:cubicBezTo>
                    <a:pt x="19" y="30"/>
                    <a:pt x="22" y="26"/>
                    <a:pt x="25" y="24"/>
                  </a:cubicBezTo>
                  <a:cubicBezTo>
                    <a:pt x="32" y="19"/>
                    <a:pt x="41" y="14"/>
                    <a:pt x="52" y="14"/>
                  </a:cubicBezTo>
                  <a:cubicBezTo>
                    <a:pt x="63" y="14"/>
                    <a:pt x="72" y="20"/>
                    <a:pt x="72" y="30"/>
                  </a:cubicBezTo>
                  <a:cubicBezTo>
                    <a:pt x="72" y="32"/>
                    <a:pt x="72" y="33"/>
                    <a:pt x="71" y="34"/>
                  </a:cubicBezTo>
                  <a:cubicBezTo>
                    <a:pt x="69" y="40"/>
                    <a:pt x="62" y="47"/>
                    <a:pt x="54" y="46"/>
                  </a:cubicBezTo>
                  <a:cubicBezTo>
                    <a:pt x="51" y="46"/>
                    <a:pt x="46" y="43"/>
                    <a:pt x="46" y="39"/>
                  </a:cubicBezTo>
                  <a:cubicBezTo>
                    <a:pt x="46" y="37"/>
                    <a:pt x="48" y="35"/>
                    <a:pt x="50" y="35"/>
                  </a:cubicBezTo>
                  <a:cubicBezTo>
                    <a:pt x="53" y="34"/>
                    <a:pt x="54" y="37"/>
                    <a:pt x="55" y="35"/>
                  </a:cubicBezTo>
                  <a:cubicBezTo>
                    <a:pt x="58" y="33"/>
                    <a:pt x="52" y="30"/>
                    <a:pt x="49" y="31"/>
                  </a:cubicBezTo>
                  <a:cubicBezTo>
                    <a:pt x="48" y="31"/>
                    <a:pt x="45" y="32"/>
                    <a:pt x="45" y="32"/>
                  </a:cubicBezTo>
                  <a:cubicBezTo>
                    <a:pt x="37" y="40"/>
                    <a:pt x="49" y="52"/>
                    <a:pt x="56" y="52"/>
                  </a:cubicBezTo>
                  <a:cubicBezTo>
                    <a:pt x="66" y="53"/>
                    <a:pt x="73" y="48"/>
                    <a:pt x="78" y="42"/>
                  </a:cubicBezTo>
                  <a:cubicBezTo>
                    <a:pt x="83" y="36"/>
                    <a:pt x="84" y="25"/>
                    <a:pt x="80" y="16"/>
                  </a:cubicBezTo>
                  <a:cubicBezTo>
                    <a:pt x="76" y="5"/>
                    <a:pt x="64" y="0"/>
                    <a:pt x="49" y="4"/>
                  </a:cubicBezTo>
                  <a:cubicBezTo>
                    <a:pt x="32" y="8"/>
                    <a:pt x="23" y="20"/>
                    <a:pt x="13" y="31"/>
                  </a:cubicBezTo>
                  <a:cubicBezTo>
                    <a:pt x="8" y="37"/>
                    <a:pt x="4" y="44"/>
                    <a:pt x="2" y="52"/>
                  </a:cubicBezTo>
                  <a:cubicBezTo>
                    <a:pt x="1" y="57"/>
                    <a:pt x="0" y="65"/>
                    <a:pt x="2" y="70"/>
                  </a:cubicBezTo>
                  <a:cubicBezTo>
                    <a:pt x="7" y="86"/>
                    <a:pt x="22" y="97"/>
                    <a:pt x="39" y="102"/>
                  </a:cubicBezTo>
                  <a:cubicBezTo>
                    <a:pt x="42" y="103"/>
                    <a:pt x="48" y="103"/>
                    <a:pt x="50" y="103"/>
                  </a:cubicBezTo>
                  <a:cubicBezTo>
                    <a:pt x="53" y="103"/>
                    <a:pt x="55" y="103"/>
                    <a:pt x="57" y="103"/>
                  </a:cubicBezTo>
                  <a:cubicBezTo>
                    <a:pt x="66" y="101"/>
                    <a:pt x="76" y="98"/>
                    <a:pt x="84" y="95"/>
                  </a:cubicBezTo>
                  <a:cubicBezTo>
                    <a:pt x="89" y="93"/>
                    <a:pt x="93" y="89"/>
                    <a:pt x="98" y="87"/>
                  </a:cubicBezTo>
                  <a:cubicBezTo>
                    <a:pt x="100" y="86"/>
                    <a:pt x="101" y="86"/>
                    <a:pt x="103" y="85"/>
                  </a:cubicBezTo>
                  <a:cubicBezTo>
                    <a:pt x="105" y="84"/>
                    <a:pt x="107" y="82"/>
                    <a:pt x="109" y="80"/>
                  </a:cubicBezTo>
                  <a:cubicBezTo>
                    <a:pt x="115" y="76"/>
                    <a:pt x="122" y="72"/>
                    <a:pt x="128" y="67"/>
                  </a:cubicBezTo>
                  <a:cubicBezTo>
                    <a:pt x="133" y="64"/>
                    <a:pt x="140" y="61"/>
                    <a:pt x="146" y="57"/>
                  </a:cubicBezTo>
                  <a:cubicBezTo>
                    <a:pt x="153" y="54"/>
                    <a:pt x="159" y="50"/>
                    <a:pt x="165" y="47"/>
                  </a:cubicBezTo>
                  <a:cubicBezTo>
                    <a:pt x="166" y="47"/>
                    <a:pt x="167" y="46"/>
                    <a:pt x="168" y="45"/>
                  </a:cubicBezTo>
                  <a:cubicBezTo>
                    <a:pt x="171" y="44"/>
                    <a:pt x="174" y="44"/>
                    <a:pt x="176" y="43"/>
                  </a:cubicBezTo>
                  <a:cubicBezTo>
                    <a:pt x="184" y="39"/>
                    <a:pt x="193" y="35"/>
                    <a:pt x="203" y="34"/>
                  </a:cubicBezTo>
                  <a:cubicBezTo>
                    <a:pt x="205" y="34"/>
                    <a:pt x="213" y="33"/>
                    <a:pt x="214" y="35"/>
                  </a:cubicBezTo>
                  <a:cubicBezTo>
                    <a:pt x="214" y="36"/>
                    <a:pt x="213" y="38"/>
                    <a:pt x="212" y="40"/>
                  </a:cubicBezTo>
                  <a:cubicBezTo>
                    <a:pt x="208" y="53"/>
                    <a:pt x="208" y="72"/>
                    <a:pt x="214" y="83"/>
                  </a:cubicBezTo>
                  <a:cubicBezTo>
                    <a:pt x="218" y="89"/>
                    <a:pt x="231" y="93"/>
                    <a:pt x="239" y="91"/>
                  </a:cubicBezTo>
                  <a:cubicBezTo>
                    <a:pt x="250" y="87"/>
                    <a:pt x="257" y="77"/>
                    <a:pt x="258" y="64"/>
                  </a:cubicBezTo>
                  <a:cubicBezTo>
                    <a:pt x="259" y="47"/>
                    <a:pt x="247" y="39"/>
                    <a:pt x="236" y="34"/>
                  </a:cubicBezTo>
                  <a:cubicBezTo>
                    <a:pt x="234" y="34"/>
                    <a:pt x="232" y="33"/>
                    <a:pt x="229" y="32"/>
                  </a:cubicBezTo>
                  <a:cubicBezTo>
                    <a:pt x="228" y="32"/>
                    <a:pt x="222" y="32"/>
                    <a:pt x="221" y="31"/>
                  </a:cubicBezTo>
                  <a:cubicBezTo>
                    <a:pt x="221" y="30"/>
                    <a:pt x="224" y="25"/>
                    <a:pt x="225" y="24"/>
                  </a:cubicBezTo>
                  <a:cubicBezTo>
                    <a:pt x="228" y="21"/>
                    <a:pt x="233" y="16"/>
                    <a:pt x="237" y="14"/>
                  </a:cubicBezTo>
                  <a:cubicBezTo>
                    <a:pt x="244" y="12"/>
                    <a:pt x="253" y="11"/>
                    <a:pt x="260" y="13"/>
                  </a:cubicBezTo>
                  <a:cubicBezTo>
                    <a:pt x="265" y="14"/>
                    <a:pt x="269" y="20"/>
                    <a:pt x="269" y="27"/>
                  </a:cubicBezTo>
                  <a:cubicBezTo>
                    <a:pt x="268" y="30"/>
                    <a:pt x="267" y="34"/>
                    <a:pt x="264" y="34"/>
                  </a:cubicBezTo>
                  <a:cubicBezTo>
                    <a:pt x="261" y="34"/>
                    <a:pt x="261" y="32"/>
                    <a:pt x="261" y="30"/>
                  </a:cubicBezTo>
                  <a:cubicBezTo>
                    <a:pt x="261" y="27"/>
                    <a:pt x="266" y="28"/>
                    <a:pt x="265" y="25"/>
                  </a:cubicBezTo>
                  <a:cubicBezTo>
                    <a:pt x="265" y="23"/>
                    <a:pt x="259" y="24"/>
                    <a:pt x="257" y="26"/>
                  </a:cubicBezTo>
                  <a:cubicBezTo>
                    <a:pt x="255" y="27"/>
                    <a:pt x="255" y="31"/>
                    <a:pt x="255" y="32"/>
                  </a:cubicBezTo>
                  <a:cubicBezTo>
                    <a:pt x="255" y="35"/>
                    <a:pt x="259" y="39"/>
                    <a:pt x="263" y="39"/>
                  </a:cubicBezTo>
                  <a:cubicBezTo>
                    <a:pt x="270" y="38"/>
                    <a:pt x="276" y="27"/>
                    <a:pt x="274" y="19"/>
                  </a:cubicBezTo>
                  <a:close/>
                  <a:moveTo>
                    <a:pt x="232" y="36"/>
                  </a:moveTo>
                  <a:cubicBezTo>
                    <a:pt x="239" y="38"/>
                    <a:pt x="249" y="44"/>
                    <a:pt x="253" y="51"/>
                  </a:cubicBezTo>
                  <a:cubicBezTo>
                    <a:pt x="257" y="58"/>
                    <a:pt x="254" y="71"/>
                    <a:pt x="251" y="77"/>
                  </a:cubicBezTo>
                  <a:cubicBezTo>
                    <a:pt x="250" y="80"/>
                    <a:pt x="247" y="83"/>
                    <a:pt x="243" y="84"/>
                  </a:cubicBezTo>
                  <a:cubicBezTo>
                    <a:pt x="233" y="85"/>
                    <a:pt x="226" y="77"/>
                    <a:pt x="222" y="70"/>
                  </a:cubicBezTo>
                  <a:cubicBezTo>
                    <a:pt x="218" y="62"/>
                    <a:pt x="217" y="50"/>
                    <a:pt x="219" y="39"/>
                  </a:cubicBezTo>
                  <a:cubicBezTo>
                    <a:pt x="220" y="38"/>
                    <a:pt x="220" y="35"/>
                    <a:pt x="221" y="35"/>
                  </a:cubicBezTo>
                  <a:cubicBezTo>
                    <a:pt x="223" y="34"/>
                    <a:pt x="230" y="35"/>
                    <a:pt x="2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"/>
            <p:cNvSpPr>
              <a:spLocks noEditPoints="1"/>
            </p:cNvSpPr>
            <p:nvPr/>
          </p:nvSpPr>
          <p:spPr bwMode="auto">
            <a:xfrm>
              <a:off x="2302" y="2319"/>
              <a:ext cx="857" cy="328"/>
            </a:xfrm>
            <a:custGeom>
              <a:avLst/>
              <a:gdLst>
                <a:gd name="T0" fmla="*/ 264 w 276"/>
                <a:gd name="T1" fmla="*/ 31 h 103"/>
                <a:gd name="T2" fmla="*/ 196 w 276"/>
                <a:gd name="T3" fmla="*/ 16 h 103"/>
                <a:gd name="T4" fmla="*/ 221 w 276"/>
                <a:gd name="T5" fmla="*/ 52 h 103"/>
                <a:gd name="T6" fmla="*/ 227 w 276"/>
                <a:gd name="T7" fmla="*/ 31 h 103"/>
                <a:gd name="T8" fmla="*/ 226 w 276"/>
                <a:gd name="T9" fmla="*/ 35 h 103"/>
                <a:gd name="T10" fmla="*/ 223 w 276"/>
                <a:gd name="T11" fmla="*/ 46 h 103"/>
                <a:gd name="T12" fmla="*/ 205 w 276"/>
                <a:gd name="T13" fmla="*/ 30 h 103"/>
                <a:gd name="T14" fmla="*/ 252 w 276"/>
                <a:gd name="T15" fmla="*/ 24 h 103"/>
                <a:gd name="T16" fmla="*/ 272 w 276"/>
                <a:gd name="T17" fmla="*/ 68 h 103"/>
                <a:gd name="T18" fmla="*/ 259 w 276"/>
                <a:gd name="T19" fmla="*/ 84 h 103"/>
                <a:gd name="T20" fmla="*/ 234 w 276"/>
                <a:gd name="T21" fmla="*/ 95 h 103"/>
                <a:gd name="T22" fmla="*/ 184 w 276"/>
                <a:gd name="T23" fmla="*/ 76 h 103"/>
                <a:gd name="T24" fmla="*/ 160 w 276"/>
                <a:gd name="T25" fmla="*/ 62 h 103"/>
                <a:gd name="T26" fmla="*/ 141 w 276"/>
                <a:gd name="T27" fmla="*/ 52 h 103"/>
                <a:gd name="T28" fmla="*/ 119 w 276"/>
                <a:gd name="T29" fmla="*/ 41 h 103"/>
                <a:gd name="T30" fmla="*/ 64 w 276"/>
                <a:gd name="T31" fmla="*/ 30 h 103"/>
                <a:gd name="T32" fmla="*/ 55 w 276"/>
                <a:gd name="T33" fmla="*/ 23 h 103"/>
                <a:gd name="T34" fmla="*/ 3 w 276"/>
                <a:gd name="T35" fmla="*/ 19 h 103"/>
                <a:gd name="T36" fmla="*/ 22 w 276"/>
                <a:gd name="T37" fmla="*/ 32 h 103"/>
                <a:gd name="T38" fmla="*/ 11 w 276"/>
                <a:gd name="T39" fmla="*/ 25 h 103"/>
                <a:gd name="T40" fmla="*/ 12 w 276"/>
                <a:gd name="T41" fmla="*/ 34 h 103"/>
                <a:gd name="T42" fmla="*/ 16 w 276"/>
                <a:gd name="T43" fmla="*/ 13 h 103"/>
                <a:gd name="T44" fmla="*/ 52 w 276"/>
                <a:gd name="T45" fmla="*/ 24 h 103"/>
                <a:gd name="T46" fmla="*/ 48 w 276"/>
                <a:gd name="T47" fmla="*/ 32 h 103"/>
                <a:gd name="T48" fmla="*/ 18 w 276"/>
                <a:gd name="T49" fmla="*/ 64 h 103"/>
                <a:gd name="T50" fmla="*/ 62 w 276"/>
                <a:gd name="T51" fmla="*/ 83 h 103"/>
                <a:gd name="T52" fmla="*/ 62 w 276"/>
                <a:gd name="T53" fmla="*/ 35 h 103"/>
                <a:gd name="T54" fmla="*/ 100 w 276"/>
                <a:gd name="T55" fmla="*/ 43 h 103"/>
                <a:gd name="T56" fmla="*/ 111 w 276"/>
                <a:gd name="T57" fmla="*/ 47 h 103"/>
                <a:gd name="T58" fmla="*/ 148 w 276"/>
                <a:gd name="T59" fmla="*/ 67 h 103"/>
                <a:gd name="T60" fmla="*/ 174 w 276"/>
                <a:gd name="T61" fmla="*/ 85 h 103"/>
                <a:gd name="T62" fmla="*/ 193 w 276"/>
                <a:gd name="T63" fmla="*/ 95 h 103"/>
                <a:gd name="T64" fmla="*/ 226 w 276"/>
                <a:gd name="T65" fmla="*/ 103 h 103"/>
                <a:gd name="T66" fmla="*/ 275 w 276"/>
                <a:gd name="T67" fmla="*/ 70 h 103"/>
                <a:gd name="T68" fmla="*/ 54 w 276"/>
                <a:gd name="T69" fmla="*/ 70 h 103"/>
                <a:gd name="T70" fmla="*/ 25 w 276"/>
                <a:gd name="T71" fmla="*/ 77 h 103"/>
                <a:gd name="T72" fmla="*/ 44 w 276"/>
                <a:gd name="T73" fmla="*/ 36 h 103"/>
                <a:gd name="T74" fmla="*/ 57 w 276"/>
                <a:gd name="T75" fmla="*/ 3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6" h="103">
                  <a:moveTo>
                    <a:pt x="274" y="52"/>
                  </a:moveTo>
                  <a:cubicBezTo>
                    <a:pt x="272" y="44"/>
                    <a:pt x="269" y="37"/>
                    <a:pt x="264" y="31"/>
                  </a:cubicBezTo>
                  <a:cubicBezTo>
                    <a:pt x="254" y="20"/>
                    <a:pt x="244" y="8"/>
                    <a:pt x="227" y="4"/>
                  </a:cubicBezTo>
                  <a:cubicBezTo>
                    <a:pt x="213" y="0"/>
                    <a:pt x="201" y="5"/>
                    <a:pt x="196" y="16"/>
                  </a:cubicBezTo>
                  <a:cubicBezTo>
                    <a:pt x="192" y="25"/>
                    <a:pt x="193" y="36"/>
                    <a:pt x="199" y="42"/>
                  </a:cubicBezTo>
                  <a:cubicBezTo>
                    <a:pt x="203" y="48"/>
                    <a:pt x="211" y="53"/>
                    <a:pt x="221" y="52"/>
                  </a:cubicBezTo>
                  <a:cubicBezTo>
                    <a:pt x="228" y="52"/>
                    <a:pt x="239" y="40"/>
                    <a:pt x="231" y="32"/>
                  </a:cubicBezTo>
                  <a:cubicBezTo>
                    <a:pt x="231" y="32"/>
                    <a:pt x="229" y="31"/>
                    <a:pt x="227" y="31"/>
                  </a:cubicBezTo>
                  <a:cubicBezTo>
                    <a:pt x="225" y="30"/>
                    <a:pt x="219" y="33"/>
                    <a:pt x="221" y="35"/>
                  </a:cubicBezTo>
                  <a:cubicBezTo>
                    <a:pt x="223" y="37"/>
                    <a:pt x="224" y="34"/>
                    <a:pt x="226" y="35"/>
                  </a:cubicBezTo>
                  <a:cubicBezTo>
                    <a:pt x="228" y="35"/>
                    <a:pt x="230" y="37"/>
                    <a:pt x="230" y="39"/>
                  </a:cubicBezTo>
                  <a:cubicBezTo>
                    <a:pt x="230" y="43"/>
                    <a:pt x="226" y="46"/>
                    <a:pt x="223" y="46"/>
                  </a:cubicBezTo>
                  <a:cubicBezTo>
                    <a:pt x="215" y="47"/>
                    <a:pt x="207" y="40"/>
                    <a:pt x="205" y="34"/>
                  </a:cubicBezTo>
                  <a:cubicBezTo>
                    <a:pt x="205" y="33"/>
                    <a:pt x="205" y="32"/>
                    <a:pt x="205" y="30"/>
                  </a:cubicBezTo>
                  <a:cubicBezTo>
                    <a:pt x="205" y="20"/>
                    <a:pt x="213" y="14"/>
                    <a:pt x="224" y="14"/>
                  </a:cubicBezTo>
                  <a:cubicBezTo>
                    <a:pt x="236" y="14"/>
                    <a:pt x="244" y="19"/>
                    <a:pt x="252" y="24"/>
                  </a:cubicBezTo>
                  <a:cubicBezTo>
                    <a:pt x="254" y="26"/>
                    <a:pt x="258" y="30"/>
                    <a:pt x="260" y="32"/>
                  </a:cubicBezTo>
                  <a:cubicBezTo>
                    <a:pt x="266" y="40"/>
                    <a:pt x="275" y="53"/>
                    <a:pt x="272" y="68"/>
                  </a:cubicBezTo>
                  <a:cubicBezTo>
                    <a:pt x="271" y="70"/>
                    <a:pt x="268" y="74"/>
                    <a:pt x="267" y="76"/>
                  </a:cubicBezTo>
                  <a:cubicBezTo>
                    <a:pt x="265" y="79"/>
                    <a:pt x="261" y="82"/>
                    <a:pt x="259" y="84"/>
                  </a:cubicBezTo>
                  <a:cubicBezTo>
                    <a:pt x="256" y="86"/>
                    <a:pt x="253" y="89"/>
                    <a:pt x="250" y="90"/>
                  </a:cubicBezTo>
                  <a:cubicBezTo>
                    <a:pt x="246" y="92"/>
                    <a:pt x="239" y="95"/>
                    <a:pt x="234" y="95"/>
                  </a:cubicBezTo>
                  <a:cubicBezTo>
                    <a:pt x="228" y="95"/>
                    <a:pt x="221" y="93"/>
                    <a:pt x="215" y="91"/>
                  </a:cubicBezTo>
                  <a:cubicBezTo>
                    <a:pt x="203" y="87"/>
                    <a:pt x="193" y="82"/>
                    <a:pt x="184" y="76"/>
                  </a:cubicBezTo>
                  <a:cubicBezTo>
                    <a:pt x="179" y="73"/>
                    <a:pt x="175" y="69"/>
                    <a:pt x="170" y="66"/>
                  </a:cubicBezTo>
                  <a:cubicBezTo>
                    <a:pt x="167" y="64"/>
                    <a:pt x="163" y="64"/>
                    <a:pt x="160" y="62"/>
                  </a:cubicBezTo>
                  <a:cubicBezTo>
                    <a:pt x="158" y="61"/>
                    <a:pt x="157" y="60"/>
                    <a:pt x="155" y="58"/>
                  </a:cubicBezTo>
                  <a:cubicBezTo>
                    <a:pt x="151" y="56"/>
                    <a:pt x="145" y="54"/>
                    <a:pt x="141" y="52"/>
                  </a:cubicBezTo>
                  <a:cubicBezTo>
                    <a:pt x="138" y="50"/>
                    <a:pt x="136" y="47"/>
                    <a:pt x="132" y="45"/>
                  </a:cubicBezTo>
                  <a:cubicBezTo>
                    <a:pt x="129" y="43"/>
                    <a:pt x="124" y="42"/>
                    <a:pt x="119" y="41"/>
                  </a:cubicBezTo>
                  <a:cubicBezTo>
                    <a:pt x="110" y="38"/>
                    <a:pt x="102" y="35"/>
                    <a:pt x="91" y="34"/>
                  </a:cubicBezTo>
                  <a:cubicBezTo>
                    <a:pt x="82" y="32"/>
                    <a:pt x="74" y="29"/>
                    <a:pt x="64" y="30"/>
                  </a:cubicBezTo>
                  <a:cubicBezTo>
                    <a:pt x="63" y="30"/>
                    <a:pt x="61" y="31"/>
                    <a:pt x="60" y="31"/>
                  </a:cubicBezTo>
                  <a:cubicBezTo>
                    <a:pt x="58" y="30"/>
                    <a:pt x="56" y="25"/>
                    <a:pt x="55" y="23"/>
                  </a:cubicBezTo>
                  <a:cubicBezTo>
                    <a:pt x="49" y="14"/>
                    <a:pt x="37" y="6"/>
                    <a:pt x="20" y="8"/>
                  </a:cubicBezTo>
                  <a:cubicBezTo>
                    <a:pt x="12" y="8"/>
                    <a:pt x="6" y="12"/>
                    <a:pt x="3" y="19"/>
                  </a:cubicBezTo>
                  <a:cubicBezTo>
                    <a:pt x="0" y="27"/>
                    <a:pt x="7" y="38"/>
                    <a:pt x="13" y="39"/>
                  </a:cubicBezTo>
                  <a:cubicBezTo>
                    <a:pt x="18" y="39"/>
                    <a:pt x="21" y="35"/>
                    <a:pt x="22" y="32"/>
                  </a:cubicBezTo>
                  <a:cubicBezTo>
                    <a:pt x="22" y="31"/>
                    <a:pt x="21" y="27"/>
                    <a:pt x="20" y="26"/>
                  </a:cubicBezTo>
                  <a:cubicBezTo>
                    <a:pt x="18" y="24"/>
                    <a:pt x="12" y="23"/>
                    <a:pt x="11" y="25"/>
                  </a:cubicBezTo>
                  <a:cubicBezTo>
                    <a:pt x="10" y="28"/>
                    <a:pt x="15" y="27"/>
                    <a:pt x="16" y="30"/>
                  </a:cubicBezTo>
                  <a:cubicBezTo>
                    <a:pt x="16" y="32"/>
                    <a:pt x="15" y="34"/>
                    <a:pt x="12" y="34"/>
                  </a:cubicBezTo>
                  <a:cubicBezTo>
                    <a:pt x="10" y="34"/>
                    <a:pt x="8" y="30"/>
                    <a:pt x="8" y="27"/>
                  </a:cubicBezTo>
                  <a:cubicBezTo>
                    <a:pt x="7" y="20"/>
                    <a:pt x="11" y="14"/>
                    <a:pt x="16" y="13"/>
                  </a:cubicBezTo>
                  <a:cubicBezTo>
                    <a:pt x="23" y="11"/>
                    <a:pt x="33" y="12"/>
                    <a:pt x="39" y="14"/>
                  </a:cubicBezTo>
                  <a:cubicBezTo>
                    <a:pt x="43" y="16"/>
                    <a:pt x="49" y="21"/>
                    <a:pt x="52" y="24"/>
                  </a:cubicBezTo>
                  <a:cubicBezTo>
                    <a:pt x="52" y="25"/>
                    <a:pt x="55" y="30"/>
                    <a:pt x="55" y="31"/>
                  </a:cubicBezTo>
                  <a:cubicBezTo>
                    <a:pt x="55" y="32"/>
                    <a:pt x="49" y="32"/>
                    <a:pt x="48" y="32"/>
                  </a:cubicBezTo>
                  <a:cubicBezTo>
                    <a:pt x="45" y="33"/>
                    <a:pt x="43" y="34"/>
                    <a:pt x="41" y="34"/>
                  </a:cubicBezTo>
                  <a:cubicBezTo>
                    <a:pt x="29" y="39"/>
                    <a:pt x="17" y="47"/>
                    <a:pt x="18" y="64"/>
                  </a:cubicBezTo>
                  <a:cubicBezTo>
                    <a:pt x="19" y="77"/>
                    <a:pt x="26" y="87"/>
                    <a:pt x="38" y="91"/>
                  </a:cubicBezTo>
                  <a:cubicBezTo>
                    <a:pt x="46" y="93"/>
                    <a:pt x="59" y="89"/>
                    <a:pt x="62" y="83"/>
                  </a:cubicBezTo>
                  <a:cubicBezTo>
                    <a:pt x="69" y="72"/>
                    <a:pt x="69" y="53"/>
                    <a:pt x="64" y="40"/>
                  </a:cubicBezTo>
                  <a:cubicBezTo>
                    <a:pt x="64" y="38"/>
                    <a:pt x="62" y="36"/>
                    <a:pt x="62" y="35"/>
                  </a:cubicBezTo>
                  <a:cubicBezTo>
                    <a:pt x="63" y="33"/>
                    <a:pt x="71" y="34"/>
                    <a:pt x="74" y="34"/>
                  </a:cubicBezTo>
                  <a:cubicBezTo>
                    <a:pt x="83" y="35"/>
                    <a:pt x="93" y="39"/>
                    <a:pt x="100" y="43"/>
                  </a:cubicBezTo>
                  <a:cubicBezTo>
                    <a:pt x="103" y="44"/>
                    <a:pt x="106" y="44"/>
                    <a:pt x="108" y="45"/>
                  </a:cubicBezTo>
                  <a:cubicBezTo>
                    <a:pt x="110" y="46"/>
                    <a:pt x="110" y="47"/>
                    <a:pt x="111" y="47"/>
                  </a:cubicBezTo>
                  <a:cubicBezTo>
                    <a:pt x="117" y="50"/>
                    <a:pt x="124" y="54"/>
                    <a:pt x="130" y="57"/>
                  </a:cubicBezTo>
                  <a:cubicBezTo>
                    <a:pt x="136" y="61"/>
                    <a:pt x="143" y="64"/>
                    <a:pt x="148" y="67"/>
                  </a:cubicBezTo>
                  <a:cubicBezTo>
                    <a:pt x="155" y="72"/>
                    <a:pt x="161" y="76"/>
                    <a:pt x="168" y="80"/>
                  </a:cubicBezTo>
                  <a:cubicBezTo>
                    <a:pt x="170" y="82"/>
                    <a:pt x="172" y="84"/>
                    <a:pt x="174" y="85"/>
                  </a:cubicBezTo>
                  <a:cubicBezTo>
                    <a:pt x="175" y="86"/>
                    <a:pt x="177" y="86"/>
                    <a:pt x="178" y="87"/>
                  </a:cubicBezTo>
                  <a:cubicBezTo>
                    <a:pt x="183" y="89"/>
                    <a:pt x="187" y="93"/>
                    <a:pt x="193" y="95"/>
                  </a:cubicBezTo>
                  <a:cubicBezTo>
                    <a:pt x="200" y="98"/>
                    <a:pt x="210" y="101"/>
                    <a:pt x="220" y="103"/>
                  </a:cubicBezTo>
                  <a:cubicBezTo>
                    <a:pt x="221" y="103"/>
                    <a:pt x="224" y="103"/>
                    <a:pt x="226" y="103"/>
                  </a:cubicBezTo>
                  <a:cubicBezTo>
                    <a:pt x="229" y="103"/>
                    <a:pt x="235" y="103"/>
                    <a:pt x="238" y="102"/>
                  </a:cubicBezTo>
                  <a:cubicBezTo>
                    <a:pt x="254" y="97"/>
                    <a:pt x="270" y="86"/>
                    <a:pt x="275" y="70"/>
                  </a:cubicBezTo>
                  <a:cubicBezTo>
                    <a:pt x="276" y="65"/>
                    <a:pt x="276" y="57"/>
                    <a:pt x="274" y="52"/>
                  </a:cubicBezTo>
                  <a:close/>
                  <a:moveTo>
                    <a:pt x="54" y="70"/>
                  </a:moveTo>
                  <a:cubicBezTo>
                    <a:pt x="51" y="77"/>
                    <a:pt x="44" y="85"/>
                    <a:pt x="34" y="84"/>
                  </a:cubicBezTo>
                  <a:cubicBezTo>
                    <a:pt x="29" y="83"/>
                    <a:pt x="27" y="80"/>
                    <a:pt x="25" y="77"/>
                  </a:cubicBezTo>
                  <a:cubicBezTo>
                    <a:pt x="22" y="71"/>
                    <a:pt x="20" y="58"/>
                    <a:pt x="24" y="51"/>
                  </a:cubicBezTo>
                  <a:cubicBezTo>
                    <a:pt x="27" y="44"/>
                    <a:pt x="37" y="38"/>
                    <a:pt x="44" y="36"/>
                  </a:cubicBezTo>
                  <a:cubicBezTo>
                    <a:pt x="47" y="35"/>
                    <a:pt x="53" y="34"/>
                    <a:pt x="56" y="35"/>
                  </a:cubicBezTo>
                  <a:cubicBezTo>
                    <a:pt x="56" y="35"/>
                    <a:pt x="57" y="38"/>
                    <a:pt x="57" y="39"/>
                  </a:cubicBezTo>
                  <a:cubicBezTo>
                    <a:pt x="60" y="50"/>
                    <a:pt x="59" y="62"/>
                    <a:pt x="54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Oval 73"/>
          <p:cNvSpPr>
            <a:spLocks noChangeArrowheads="1"/>
          </p:cNvSpPr>
          <p:nvPr/>
        </p:nvSpPr>
        <p:spPr bwMode="auto">
          <a:xfrm>
            <a:off x="5387475" y="3249851"/>
            <a:ext cx="679450" cy="685800"/>
          </a:xfrm>
          <a:prstGeom prst="ellipse">
            <a:avLst/>
          </a:prstGeom>
          <a:solidFill>
            <a:srgbClr val="565656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Oval 70"/>
          <p:cNvSpPr/>
          <p:nvPr/>
        </p:nvSpPr>
        <p:spPr>
          <a:xfrm>
            <a:off x="5345518" y="2364705"/>
            <a:ext cx="676275" cy="685800"/>
          </a:xfrm>
          <a:prstGeom prst="ellipse">
            <a:avLst/>
          </a:prstGeom>
          <a:solidFill>
            <a:srgbClr val="565656"/>
          </a:solidFill>
          <a:ln w="9525"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Oval 73"/>
          <p:cNvSpPr>
            <a:spLocks noChangeArrowheads="1"/>
          </p:cNvSpPr>
          <p:nvPr/>
        </p:nvSpPr>
        <p:spPr bwMode="auto">
          <a:xfrm>
            <a:off x="5372960" y="4133408"/>
            <a:ext cx="723040" cy="6858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7"/>
          <p:cNvSpPr/>
          <p:nvPr>
            <p:custDataLst>
              <p:tags r:id="rId2"/>
            </p:custDataLst>
          </p:nvPr>
        </p:nvSpPr>
        <p:spPr>
          <a:xfrm>
            <a:off x="1870630" y="2698137"/>
            <a:ext cx="81640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 、家长慕课的登录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5" name="图片 35" descr="小程序二维码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29617" y="2591678"/>
            <a:ext cx="2458800" cy="245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129617" y="1824155"/>
            <a:ext cx="2309871" cy="477380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家长慕课小程序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flipH="1">
            <a:off x="-2" y="0"/>
            <a:ext cx="2974555" cy="14881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 flipH="1">
            <a:off x="8610600" y="5422658"/>
            <a:ext cx="3581400" cy="1435342"/>
          </a:xfrm>
          <a:prstGeom prst="rect">
            <a:avLst/>
          </a:prstGeom>
        </p:spPr>
      </p:pic>
      <p:sp>
        <p:nvSpPr>
          <p:cNvPr id="166922" name="文本框 3"/>
          <p:cNvSpPr txBox="1">
            <a:spLocks noChangeArrowheads="1"/>
          </p:cNvSpPr>
          <p:nvPr/>
        </p:nvSpPr>
        <p:spPr bwMode="auto">
          <a:xfrm>
            <a:off x="508727" y="194537"/>
            <a:ext cx="2209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登录方式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936116" y="1612395"/>
            <a:ext cx="2530302" cy="689140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defTabSz="913765">
              <a:buFontTx/>
              <a:buNone/>
              <a:defRPr/>
            </a:pPr>
            <a:r>
              <a:rPr lang="zh-CN" altLang="en-US" b="1" dirty="0" smtClean="0"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家长慕课平台公众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号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 defTabSz="913765">
              <a:buFontTx/>
              <a:buNone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（推荐使用）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040914" y="1905682"/>
            <a:ext cx="3200400" cy="314325"/>
          </a:xfrm>
          <a:prstGeom prst="rect">
            <a:avLst/>
          </a:prstGeom>
        </p:spPr>
        <p:txBody>
          <a:bodyPr wrap="none" lIns="72000" tIns="0" rIns="72000" bIns="0">
            <a:normAutofit fontScale="97500" lnSpcReduction="10000"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网页端</a:t>
            </a:r>
          </a:p>
        </p:txBody>
      </p:sp>
      <p:pic>
        <p:nvPicPr>
          <p:cNvPr id="13" name="图片 12" descr="IMG_25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40914" y="2820180"/>
            <a:ext cx="4286250" cy="1803400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266" y="2593028"/>
            <a:ext cx="245745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矩形 10"/>
          <p:cNvSpPr>
            <a:spLocks noChangeArrowheads="1"/>
          </p:cNvSpPr>
          <p:nvPr/>
        </p:nvSpPr>
        <p:spPr bwMode="auto">
          <a:xfrm>
            <a:off x="4439920" y="436880"/>
            <a:ext cx="3708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dirty="0" smtClean="0"/>
              <a:t>关注“</a:t>
            </a:r>
            <a:r>
              <a:rPr lang="zh-CN" altLang="en-US" dirty="0" smtClean="0"/>
              <a:t>家长慕课平台</a:t>
            </a:r>
            <a:r>
              <a:rPr lang="zh-CN" altLang="zh-CN" dirty="0" smtClean="0"/>
              <a:t>”微信公众号</a:t>
            </a:r>
            <a:endParaRPr lang="en-US" altLang="zh-CN" dirty="0" smtClean="0"/>
          </a:p>
          <a:p>
            <a:pPr algn="ctr"/>
            <a:r>
              <a:rPr lang="zh-CN" altLang="zh-CN" dirty="0" smtClean="0"/>
              <a:t>找到</a:t>
            </a:r>
            <a:r>
              <a:rPr lang="zh-CN" altLang="en-US" dirty="0" smtClean="0"/>
              <a:t>学习入口</a:t>
            </a:r>
            <a:endParaRPr lang="zh-CN" altLang="zh-CN" dirty="0"/>
          </a:p>
        </p:txBody>
      </p:sp>
      <p:sp>
        <p:nvSpPr>
          <p:cNvPr id="159751" name="矩形 12"/>
          <p:cNvSpPr>
            <a:spLocks noChangeArrowheads="1"/>
          </p:cNvSpPr>
          <p:nvPr/>
        </p:nvSpPr>
        <p:spPr bwMode="auto">
          <a:xfrm>
            <a:off x="9652000" y="5791200"/>
            <a:ext cx="952500" cy="584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B0080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103915" y="3706586"/>
            <a:ext cx="377825" cy="319088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10" name="内容占位符 16" descr="家长慕课登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6578" y="1132396"/>
            <a:ext cx="3251201" cy="5447806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61636" y="530679"/>
            <a:ext cx="31369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学校下发通知，给到账号</a:t>
            </a: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9015802" y="53451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点击快速进入登录页面</a:t>
            </a:r>
            <a:endParaRPr lang="zh-CN" altLang="zh-CN" dirty="0"/>
          </a:p>
        </p:txBody>
      </p:sp>
      <p:sp>
        <p:nvSpPr>
          <p:cNvPr id="14" name="右箭头 13"/>
          <p:cNvSpPr/>
          <p:nvPr/>
        </p:nvSpPr>
        <p:spPr>
          <a:xfrm>
            <a:off x="8196693" y="3624255"/>
            <a:ext cx="377825" cy="319088"/>
          </a:xfrm>
          <a:prstGeom prst="rightArrow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017877" y="4039172"/>
            <a:ext cx="2732690" cy="413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111159" y="6179429"/>
            <a:ext cx="1034141" cy="413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.平台公众号首页"/>
          <p:cNvPicPr/>
          <p:nvPr/>
        </p:nvPicPr>
        <p:blipFill>
          <a:blip r:embed="rId4"/>
          <a:stretch>
            <a:fillRect/>
          </a:stretch>
        </p:blipFill>
        <p:spPr>
          <a:xfrm>
            <a:off x="4669155" y="1145540"/>
            <a:ext cx="3250800" cy="544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 descr="告家长书"/>
          <p:cNvPicPr/>
          <p:nvPr/>
        </p:nvPicPr>
        <p:blipFill>
          <a:blip r:embed="rId5"/>
          <a:stretch>
            <a:fillRect/>
          </a:stretch>
        </p:blipFill>
        <p:spPr>
          <a:xfrm>
            <a:off x="527685" y="1145540"/>
            <a:ext cx="3250800" cy="544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98"/>
  <p:tag name="KSO_WM_TEMPLATE_CATEGORY" val="special"/>
  <p:tag name="KSO_WM_TEMPLATE_INDEX" val="20162923"/>
  <p:tag name="KSO_WM_UNIT_INDEX" val="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5"/>
  <p:tag name="KSO_WM_TEMPLATE_CATEGORY" val="special"/>
  <p:tag name="KSO_WM_TEMPLATE_INDEX" val="20162923"/>
  <p:tag name="KSO_WM_UNIT_INDEX" val="6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37"/>
  <p:tag name="KSO_WM_TEMPLATE_CATEGORY" val="special"/>
  <p:tag name="KSO_WM_TEMPLATE_INDEX" val="20162923"/>
  <p:tag name="KSO_WM_UNIT_INDEX" val="1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44"/>
  <p:tag name="KSO_WM_TEMPLATE_CATEGORY" val="special"/>
  <p:tag name="KSO_WM_TEMPLATE_INDEX" val="20162923"/>
  <p:tag name="KSO_WM_UNIT_INDEX" val="1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5"/>
  <p:tag name="KSO_WM_TEMPLATE_CATEGORY" val="special"/>
  <p:tag name="KSO_WM_TEMPLATE_INDEX" val="20162923"/>
  <p:tag name="KSO_WM_UNIT_INDEX" val="6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55"/>
  <p:tag name="KSO_WM_TEMPLATE_CATEGORY" val="special"/>
  <p:tag name="KSO_WM_TEMPLATE_INDEX" val="20162923"/>
  <p:tag name="KSO_WM_UNIT_INDEX" val="15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2"/>
  <p:tag name="KSO_WM_SLIDE_INDEX" val="12"/>
  <p:tag name="KSO_WM_SLIDE_ITEM_CNT" val="0"/>
  <p:tag name="KSO_WM_BEAUTIFY_FLAG" val="#wm#"/>
  <p:tag name="KSO_WM_SLIDE_TYPE" val="section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2*i*2"/>
  <p:tag name="KSO_WM_TEMPLATE_CATEGORY" val="special"/>
  <p:tag name="KSO_WM_TEMPLATE_INDEX" val="20162923"/>
  <p:tag name="KSO_WM_UNIT_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3*i*0"/>
  <p:tag name="KSO_WM_TEMPLATE_CATEGORY" val="special"/>
  <p:tag name="KSO_WM_TEMPLATE_INDEX" val="20162923"/>
  <p:tag name="KSO_WM_UNIT_INDEX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3*i*1"/>
  <p:tag name="KSO_WM_TEMPLATE_CATEGORY" val="special"/>
  <p:tag name="KSO_WM_TEMPLATE_INDEX" val="20162923"/>
  <p:tag name="KSO_WM_UNIT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0"/>
  <p:tag name="KSO_WM_TEMPLATE_CATEGORY" val="special"/>
  <p:tag name="KSO_WM_TEMPLATE_INDEX" val="20162923"/>
  <p:tag name="KSO_WM_UNIT_INDEX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"/>
  <p:tag name="KSO_WM_TEMPLATE_CATEGORY" val="special"/>
  <p:tag name="KSO_WM_TEMPLATE_INDEX" val="20162923"/>
  <p:tag name="KSO_WM_UNIT_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4"/>
  <p:tag name="KSO_WM_TEMPLATE_CATEGORY" val="special"/>
  <p:tag name="KSO_WM_TEMPLATE_INDEX" val="20162923"/>
  <p:tag name="KSO_WM_UNIT_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5"/>
  <p:tag name="KSO_WM_TEMPLATE_CATEGORY" val="special"/>
  <p:tag name="KSO_WM_TEMPLATE_INDEX" val="20162923"/>
  <p:tag name="KSO_WM_UNIT_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98"/>
  <p:tag name="KSO_WM_TEMPLATE_CATEGORY" val="special"/>
  <p:tag name="KSO_WM_TEMPLATE_INDEX" val="20162923"/>
  <p:tag name="KSO_WM_UNIT_INDEX" val="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37"/>
  <p:tag name="KSO_WM_TEMPLATE_CATEGORY" val="special"/>
  <p:tag name="KSO_WM_TEMPLATE_INDEX" val="20162923"/>
  <p:tag name="KSO_WM_UNIT_INDEX" val="1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44"/>
  <p:tag name="KSO_WM_TEMPLATE_CATEGORY" val="special"/>
  <p:tag name="KSO_WM_TEMPLATE_INDEX" val="20162923"/>
  <p:tag name="KSO_WM_UNIT_INDEX" val="1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55"/>
  <p:tag name="KSO_WM_TEMPLATE_CATEGORY" val="special"/>
  <p:tag name="KSO_WM_TEMPLATE_INDEX" val="20162923"/>
  <p:tag name="KSO_WM_UNIT_INDEX" val="1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  <p:tag name="KSO_WM_TAG_VERSION" val="1.0"/>
  <p:tag name="KSO_WM_SLIDE_ID" val="basetag20163651_1"/>
  <p:tag name="KSO_WM_SLIDE_INDEX" val="1"/>
  <p:tag name="KSO_WM_SLIDE_ITEM_CNT" val="0"/>
  <p:tag name="KSO_WM_SLIDE_TYPE" val="title"/>
  <p:tag name="KSO_WM_BEAUTIFY_FLAG" val="#wm#"/>
  <p:tag name="KSO_WM_TEMPLATE_THUMBS_INDEX" val="1、5、6、7、9、11、19、23、27、29、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8*i*1"/>
  <p:tag name="KSO_WM_TEMPLATE_CATEGORY" val="special"/>
  <p:tag name="KSO_WM_TEMPLATE_INDEX" val="20162923"/>
  <p:tag name="KSO_WM_UNIT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2"/>
  <p:tag name="KSO_WM_SLIDE_INDEX" val="2"/>
  <p:tag name="KSO_WM_SLIDE_ITEM_CNT" val="0"/>
  <p:tag name="KSO_WM_BEAUTIFY_FLAG" val="#wm#"/>
  <p:tag name="KSO_WM_SLIDE_LAYOUT" val="a_f"/>
  <p:tag name="KSO_WM_SLIDE_LAYOUT_CNT" val="0_0"/>
  <p:tag name="KSO_WM_SLIDE_TYPE" val="content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0"/>
  <p:tag name="KSO_WM_TEMPLATE_CATEGORY" val="special"/>
  <p:tag name="KSO_WM_TEMPLATE_INDEX" val="20162923"/>
  <p:tag name="KSO_WM_UNIT_INDEX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1"/>
  <p:tag name="KSO_WM_TEMPLATE_CATEGORY" val="special"/>
  <p:tag name="KSO_WM_TEMPLATE_INDEX" val="20162923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2"/>
  <p:tag name="KSO_WM_TEMPLATE_CATEGORY" val="special"/>
  <p:tag name="KSO_WM_TEMPLATE_INDEX" val="20162923"/>
  <p:tag name="KSO_WM_UNIT_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10"/>
  <p:tag name="KSO_WM_TEMPLATE_CATEGORY" val="special"/>
  <p:tag name="KSO_WM_TEMPLATE_INDEX" val="20162923"/>
  <p:tag name="KSO_WM_UNIT_INDEX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29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22"/>
  <p:tag name="KSO_WM_TEMPLATE_CATEGORY" val="special"/>
  <p:tag name="KSO_WM_TEMPLATE_INDEX" val="20162923"/>
  <p:tag name="KSO_WM_UNIT_INDEX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30"/>
  <p:tag name="KSO_WM_TEMPLATE_CATEGORY" val="special"/>
  <p:tag name="KSO_WM_TEMPLATE_INDEX" val="20162923"/>
  <p:tag name="KSO_WM_UNIT_INDEX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2*i*71"/>
  <p:tag name="KSO_WM_TEMPLATE_CATEGORY" val="special"/>
  <p:tag name="KSO_WM_TEMPLATE_INDEX" val="20162923"/>
  <p:tag name="KSO_WM_UNIT_INDEX" val="7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2"/>
  <p:tag name="KSO_WM_SLIDE_INDEX" val="12"/>
  <p:tag name="KSO_WM_SLIDE_ITEM_CNT" val="0"/>
  <p:tag name="KSO_WM_BEAUTIFY_FLAG" val="#wm#"/>
  <p:tag name="KSO_WM_SLIDE_TYPE" val="section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2*i*2"/>
  <p:tag name="KSO_WM_TEMPLATE_CATEGORY" val="special"/>
  <p:tag name="KSO_WM_TEMPLATE_INDEX" val="20162923"/>
  <p:tag name="KSO_WM_UNIT_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62"/>
  <p:tag name="KSO_WM_TAG_VERSION" val="1.0"/>
  <p:tag name="KSO_WM_SLIDE_ID" val="diagram20185962_1"/>
  <p:tag name="KSO_WM_SLIDE_INDEX" val="1"/>
  <p:tag name="KSO_WM_SLIDE_ITEM_CNT" val="3"/>
  <p:tag name="KSO_WM_SLIDE_LAYOUT" val="q"/>
  <p:tag name="KSO_WM_SLIDE_LAYOUT_CNT" val="1"/>
  <p:tag name="KSO_WM_SLIDE_TYPE" val="text"/>
  <p:tag name="KSO_WM_SLIDE_SUBTYPE" val="diag"/>
  <p:tag name="KSO_WM_BEAUTIFY_FLAG" val="#wm#"/>
  <p:tag name="KSO_WM_SLIDE_POSITION" val="79*172"/>
  <p:tag name="KSO_WM_SLIDE_SIZE" val="785*261"/>
  <p:tag name="KSO_WM_DIAGRAM_GROUP_CODE" val="q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62"/>
  <p:tag name="KSO_WM_TAG_VERSION" val="1.0"/>
  <p:tag name="KSO_WM_UNIT_TYPE" val="q_h_a"/>
  <p:tag name="KSO_WM_UNIT_INDEX" val="1_1_1"/>
  <p:tag name="KSO_WM_UNIT_ID" val="diagram20185962_1*q_h_a*1_1_1"/>
  <p:tag name="KSO_WM_UNIT_LAYERLEVEL" val="1_1_1"/>
  <p:tag name="KSO_WM_UNIT_VALUE" val="10"/>
  <p:tag name="KSO_WM_UNIT_HIGHLIGHT" val="0"/>
  <p:tag name="KSO_WM_UNIT_COMPATIBLE" val="0"/>
  <p:tag name="KSO_WM_UNIT_CLEAR" val="0"/>
  <p:tag name="KSO_WM_BEAUTIFY_FLAG" val="#wm#"/>
  <p:tag name="KSO_WM_DIAGRAM_GROUP_CODE" val="q1-1"/>
  <p:tag name="KSO_WM_UNIT_PRESET_TEXT" val="标题文本预设"/>
  <p:tag name="KSO_WM_UNIT_TEXT_FILL_FORE_SCHEMECOLOR_INDEX" val="5"/>
  <p:tag name="KSO_WM_UNIT_TEXT_FILL_TYPE" val="1"/>
  <p:tag name="KSO_WM_UNIT_USESOURCEFORMAT_APPLY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0*i*0"/>
  <p:tag name="KSO_WM_TEMPLATE_CATEGORY" val="special"/>
  <p:tag name="KSO_WM_TEMPLATE_INDEX" val="20162923"/>
  <p:tag name="KSO_WM_UNIT_INDEX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0*i*1"/>
  <p:tag name="KSO_WM_TEMPLATE_CATEGORY" val="special"/>
  <p:tag name="KSO_WM_TEMPLATE_INDEX" val="20162923"/>
  <p:tag name="KSO_WM_UNIT_INDEX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62"/>
  <p:tag name="KSO_WM_TAG_VERSION" val="1.0"/>
  <p:tag name="KSO_WM_UNIT_TYPE" val="q_h_a"/>
  <p:tag name="KSO_WM_UNIT_INDEX" val="1_1_1"/>
  <p:tag name="KSO_WM_UNIT_ID" val="diagram20185962_1*q_h_a*1_1_1"/>
  <p:tag name="KSO_WM_UNIT_LAYERLEVEL" val="1_1_1"/>
  <p:tag name="KSO_WM_UNIT_VALUE" val="10"/>
  <p:tag name="KSO_WM_UNIT_HIGHLIGHT" val="0"/>
  <p:tag name="KSO_WM_UNIT_COMPATIBLE" val="0"/>
  <p:tag name="KSO_WM_UNIT_CLEAR" val="0"/>
  <p:tag name="KSO_WM_BEAUTIFY_FLAG" val="#wm#"/>
  <p:tag name="KSO_WM_DIAGRAM_GROUP_CODE" val="q1-1"/>
  <p:tag name="KSO_WM_UNIT_PRESET_TEXT" val="标题文本预设"/>
  <p:tag name="KSO_WM_UNIT_TEXT_FILL_FORE_SCHEMECOLOR_INDEX" val="5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29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62"/>
  <p:tag name="KSO_WM_TAG_VERSION" val="1.0"/>
  <p:tag name="KSO_WM_UNIT_TYPE" val="q_h_a"/>
  <p:tag name="KSO_WM_UNIT_INDEX" val="1_2_1"/>
  <p:tag name="KSO_WM_UNIT_ID" val="diagram20185962_1*q_h_a*1_2_1"/>
  <p:tag name="KSO_WM_UNIT_LAYERLEVEL" val="1_1_1"/>
  <p:tag name="KSO_WM_UNIT_VALUE" val="10"/>
  <p:tag name="KSO_WM_UNIT_HIGHLIGHT" val="0"/>
  <p:tag name="KSO_WM_UNIT_COMPATIBLE" val="0"/>
  <p:tag name="KSO_WM_UNIT_CLEAR" val="0"/>
  <p:tag name="KSO_WM_BEAUTIFY_FLAG" val="#wm#"/>
  <p:tag name="KSO_WM_DIAGRAM_GROUP_CODE" val="q1-1"/>
  <p:tag name="KSO_WM_UNIT_PRESET_TEXT" val="标题文本预设"/>
  <p:tag name="KSO_WM_UNIT_TEXT_FILL_FORE_SCHEMECOLOR_INDEX" val="6"/>
  <p:tag name="KSO_WM_UNIT_TEXT_FILL_TYPE" val="1"/>
  <p:tag name="KSO_WM_UNIT_USESOURCEFORMAT_APPLY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1"/>
  <p:tag name="KSO_WM_SLIDE_INDEX" val="11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680.5165354330711,&quot;width&quot;:5058.774803149606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1"/>
  <p:tag name="KSO_WM_TEMPLATE_CATEGORY" val="special"/>
  <p:tag name="KSO_WM_TEMPLATE_INDEX" val="20162923"/>
  <p:tag name="KSO_WM_UNIT_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89367748"/>
  <p:tag name="KSO_WM_UNIT_PLACING_PICTURE_USER_VIEWPORT" val="{&quot;height&quot;:14400,&quot;width&quot;:682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1"/>
  <p:tag name="KSO_WM_SLIDE_INDEX" val="11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1"/>
  <p:tag name="KSO_WM_TEMPLATE_CATEGORY" val="special"/>
  <p:tag name="KSO_WM_TEMPLATE_INDEX" val="20162923"/>
  <p:tag name="KSO_WM_UNIT_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2"/>
  <p:tag name="KSO_WM_SLIDE_INDEX" val="12"/>
  <p:tag name="KSO_WM_SLIDE_ITEM_CNT" val="0"/>
  <p:tag name="KSO_WM_BEAUTIFY_FLAG" val="#wm#"/>
  <p:tag name="KSO_WM_SLIDE_TYPE" val="section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0"/>
  <p:tag name="KSO_WM_TEMPLATE_CATEGORY" val="special"/>
  <p:tag name="KSO_WM_TEMPLATE_INDEX" val="20162923"/>
  <p:tag name="KSO_WM_UNIT_INDEX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2*i*2"/>
  <p:tag name="KSO_WM_TEMPLATE_CATEGORY" val="special"/>
  <p:tag name="KSO_WM_TEMPLATE_INDEX" val="20162923"/>
  <p:tag name="KSO_WM_UNIT_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1"/>
  <p:tag name="KSO_WM_SLIDE_INDEX" val="11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0"/>
  <p:tag name="KSO_WM_TEMPLATE_CATEGORY" val="special"/>
  <p:tag name="KSO_WM_TEMPLATE_INDEX" val="20162923"/>
  <p:tag name="KSO_WM_UNIT_INDEX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1"/>
  <p:tag name="KSO_WM_TEMPLATE_CATEGORY" val="special"/>
  <p:tag name="KSO_WM_TEMPLATE_INDEX" val="20162923"/>
  <p:tag name="KSO_WM_UNIT_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17"/>
  <p:tag name="KSO_WM_TEMPLATE_CATEGORY" val="special"/>
  <p:tag name="KSO_WM_TEMPLATE_INDEX" val="20162923"/>
  <p:tag name="KSO_WM_UNIT_INDEX" val="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52"/>
  <p:tag name="KSO_WM_TEMPLATE_CATEGORY" val="special"/>
  <p:tag name="KSO_WM_TEMPLATE_INDEX" val="20162923"/>
  <p:tag name="KSO_WM_UNIT_INDEX" val="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9*i*42"/>
  <p:tag name="KSO_WM_TEMPLATE_CATEGORY" val="special"/>
  <p:tag name="KSO_WM_TEMPLATE_INDEX" val="20162923"/>
  <p:tag name="KSO_WM_UNIT_INDEX" val="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17"/>
  <p:tag name="KSO_WM_TEMPLATE_CATEGORY" val="special"/>
  <p:tag name="KSO_WM_TEMPLATE_INDEX" val="20162923"/>
  <p:tag name="KSO_WM_UNIT_INDEX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52"/>
  <p:tag name="KSO_WM_TEMPLATE_CATEGORY" val="special"/>
  <p:tag name="KSO_WM_TEMPLATE_INDEX" val="20162923"/>
  <p:tag name="KSO_WM_UNIT_INDEX" val="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0"/>
  <p:tag name="KSO_WM_TEMPLATE_CATEGORY" val="special"/>
  <p:tag name="KSO_WM_TEMPLATE_INDEX" val="20162923"/>
  <p:tag name="KSO_WM_UNIT_INDEX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1"/>
  <p:tag name="KSO_WM_TEMPLATE_CATEGORY" val="special"/>
  <p:tag name="KSO_WM_TEMPLATE_INDEX" val="20162923"/>
  <p:tag name="KSO_WM_UNIT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152905"/>
  <p:tag name="MH_LIBRARY" val="GRAPHIC"/>
  <p:tag name="MH_TYPE" val="Text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152905"/>
  <p:tag name="MH_LIBRARY" val="GRAPHIC"/>
  <p:tag name="MH_TYPE" val="Text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152905"/>
  <p:tag name="MH_LIBRARY" val="GRAPHIC"/>
  <p:tag name="MH_TYPE" val="Text"/>
  <p:tag name="MH_ORDER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1"/>
  <p:tag name="KSO_WM_SLIDE_INDEX" val="11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1"/>
  <p:tag name="KSO_WM_SLIDE_INDEX" val="11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1*i*3"/>
  <p:tag name="KSO_WM_TEMPLATE_CATEGORY" val="special"/>
  <p:tag name="KSO_WM_TEMPLATE_INDEX" val="20162923"/>
  <p:tag name="KSO_WM_UNIT_INDEX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4"/>
  <p:tag name="KSO_WM_TEMPLATE_CATEGORY" val="special"/>
  <p:tag name="KSO_WM_TEMPLATE_INDEX" val="20162923"/>
  <p:tag name="KSO_WM_UNIT_INDEX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5"/>
  <p:tag name="KSO_WM_TEMPLATE_CATEGORY" val="special"/>
  <p:tag name="KSO_WM_TEMPLATE_INDEX" val="20162923"/>
  <p:tag name="KSO_WM_UNIT_INDEX" val="6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152905"/>
  <p:tag name="MH_LIBRARY" val="GRAPHIC"/>
  <p:tag name="MH_TYPE" val="Text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*i*5"/>
  <p:tag name="KSO_WM_TEMPLATE_CATEGORY" val="special"/>
  <p:tag name="KSO_WM_TEMPLATE_INDEX" val="20162923"/>
  <p:tag name="KSO_WM_UNIT_INDEX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5"/>
  <p:tag name="KSO_WM_TEMPLATE_CATEGORY" val="special"/>
  <p:tag name="KSO_WM_TEMPLATE_INDEX" val="20162923"/>
  <p:tag name="KSO_WM_UNIT_INDEX" val="6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1"/>
  <p:tag name="KSO_WM_TEMPLATE_CATEGORY" val="special"/>
  <p:tag name="KSO_WM_TEMPLATE_INDEX" val="20162923"/>
  <p:tag name="KSO_WM_UNIT_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656"/>
  <p:tag name="KSO_WM_TEMPLATE_CATEGORY" val="special"/>
  <p:tag name="KSO_WM_TEMPLATE_INDEX" val="20162923"/>
  <p:tag name="KSO_WM_UNIT_INDEX" val="6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12"/>
  <p:tag name="KSO_WM_SLIDE_INDEX" val="12"/>
  <p:tag name="KSO_WM_SLIDE_ITEM_CNT" val="0"/>
  <p:tag name="KSO_WM_BEAUTIFY_FLAG" val="#wm#"/>
  <p:tag name="KSO_WM_SLIDE_TYPE" val="section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12*i*2"/>
  <p:tag name="KSO_WM_TEMPLATE_CATEGORY" val="special"/>
  <p:tag name="KSO_WM_TEMPLATE_INDEX" val="20162923"/>
  <p:tag name="KSO_WM_UNIT_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2923"/>
  <p:tag name="KSO_WM_TAG_VERSION" val="1.0"/>
  <p:tag name="KSO_WM_SLIDE_ID" val="basetag20162923_6"/>
  <p:tag name="KSO_WM_SLIDE_INDEX" val="6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23_6*i*0"/>
  <p:tag name="KSO_WM_TEMPLATE_CATEGORY" val="special"/>
  <p:tag name="KSO_WM_TEMPLATE_INDEX" val="20162923"/>
  <p:tag name="KSO_WM_UNIT_INDEX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Microsoft Office PowerPoint</Application>
  <PresentationFormat>宽屏</PresentationFormat>
  <Paragraphs>184</Paragraphs>
  <Slides>32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方正姚体</vt:lpstr>
      <vt:lpstr>仿宋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登录界面                                                                         学习首页</vt:lpstr>
      <vt:lpstr>温馨贴士：如何判断自己登录账号是否成功？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2018-03-01T02:03:00Z</dcterms:created>
  <dcterms:modified xsi:type="dcterms:W3CDTF">2020-03-10T04:59:30Z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